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44" r:id="rId3"/>
  </p:sldMasterIdLst>
  <p:notesMasterIdLst>
    <p:notesMasterId r:id="rId25"/>
  </p:notesMasterIdLst>
  <p:sldIdLst>
    <p:sldId id="323" r:id="rId4"/>
    <p:sldId id="310" r:id="rId5"/>
    <p:sldId id="306" r:id="rId6"/>
    <p:sldId id="307" r:id="rId7"/>
    <p:sldId id="272" r:id="rId8"/>
    <p:sldId id="322" r:id="rId9"/>
    <p:sldId id="286" r:id="rId10"/>
    <p:sldId id="303" r:id="rId11"/>
    <p:sldId id="313" r:id="rId12"/>
    <p:sldId id="319" r:id="rId13"/>
    <p:sldId id="273" r:id="rId14"/>
    <p:sldId id="274" r:id="rId15"/>
    <p:sldId id="300" r:id="rId16"/>
    <p:sldId id="308" r:id="rId17"/>
    <p:sldId id="298" r:id="rId18"/>
    <p:sldId id="314" r:id="rId19"/>
    <p:sldId id="316" r:id="rId20"/>
    <p:sldId id="315" r:id="rId21"/>
    <p:sldId id="317" r:id="rId22"/>
    <p:sldId id="318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Shafee" initials="WU" lastIdx="2" clrIdx="0">
    <p:extLst>
      <p:ext uri="{19B8F6BF-5375-455C-9EA6-DF929625EA0E}">
        <p15:presenceInfo xmlns:p15="http://schemas.microsoft.com/office/powerpoint/2012/main" userId="Ali Shaf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خانگی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1-429B-914E-28F17971EB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51-429B-914E-28F17971EB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تجاری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51-429B-914E-28F17971EB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صنعتی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51-429B-914E-28F17971EB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کشاورزی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51-429B-914E-28F17971EB3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عمومی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51-429B-914E-28F17971EB3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سایر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51-429B-914E-28F17971EB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7379072"/>
        <c:axId val="1567379616"/>
        <c:axId val="0"/>
      </c:bar3DChart>
      <c:catAx>
        <c:axId val="15673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67379616"/>
        <c:crosses val="autoZero"/>
        <c:auto val="1"/>
        <c:lblAlgn val="ctr"/>
        <c:lblOffset val="100"/>
        <c:noMultiLvlLbl val="0"/>
      </c:catAx>
      <c:valAx>
        <c:axId val="15673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673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3904-7106-4F4A-8DA5-8E6F308EDE4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03DF3-E123-43E7-852A-F31A8B1D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07423" y="6073255"/>
              <a:ext cx="8110201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9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5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0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7537" y="6373425"/>
            <a:ext cx="2743200" cy="365125"/>
          </a:xfrm>
        </p:spPr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4725" y="6356350"/>
            <a:ext cx="2743200" cy="365125"/>
          </a:xfrm>
        </p:spPr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392450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8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1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5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7/14/2020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SlideModel.com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srgbClr val="FFFFFF"/>
                </a:solidFill>
              </a:rPr>
              <a:pPr/>
              <a:t>‹#›</a:t>
            </a:fld>
            <a:endParaRPr lang="es-UY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4076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4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7/14/2020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9703635-219A-424F-B083-CFEA774DF695}"/>
              </a:ext>
            </a:extLst>
          </p:cNvPr>
          <p:cNvSpPr/>
          <p:nvPr userDrawn="1"/>
        </p:nvSpPr>
        <p:spPr>
          <a:xfrm>
            <a:off x="-2150054" y="6260025"/>
            <a:ext cx="10721030" cy="655859"/>
          </a:xfrm>
          <a:custGeom>
            <a:avLst/>
            <a:gdLst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954391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  <a:gd name="connsiteX0" fmla="*/ 0 w 9954391"/>
              <a:gd name="connsiteY0" fmla="*/ 0 h 305093"/>
              <a:gd name="connsiteX1" fmla="*/ 9954391 w 9954391"/>
              <a:gd name="connsiteY1" fmla="*/ 0 h 305093"/>
              <a:gd name="connsiteX2" fmla="*/ 9800155 w 9954391"/>
              <a:gd name="connsiteY2" fmla="*/ 305093 h 305093"/>
              <a:gd name="connsiteX3" fmla="*/ 0 w 9954391"/>
              <a:gd name="connsiteY3" fmla="*/ 305093 h 305093"/>
              <a:gd name="connsiteX4" fmla="*/ 0 w 9954391"/>
              <a:gd name="connsiteY4" fmla="*/ 0 h 30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4391" h="305093">
                <a:moveTo>
                  <a:pt x="0" y="0"/>
                </a:moveTo>
                <a:lnTo>
                  <a:pt x="9954391" y="0"/>
                </a:lnTo>
                <a:lnTo>
                  <a:pt x="9800155" y="305093"/>
                </a:lnTo>
                <a:lnTo>
                  <a:pt x="0" y="30509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fa-IR" sz="1200" kern="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AE9948-B2EF-4F45-85EA-1B5C40D7578C}"/>
              </a:ext>
            </a:extLst>
          </p:cNvPr>
          <p:cNvSpPr txBox="1"/>
          <p:nvPr userDrawn="1"/>
        </p:nvSpPr>
        <p:spPr>
          <a:xfrm>
            <a:off x="2" y="6326344"/>
            <a:ext cx="8570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 rtl="1">
              <a:defRPr/>
            </a:pP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چنانچه مایل به حضور در جلسه مجازی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مذاکره (</a:t>
            </a:r>
            <a:r>
              <a:rPr lang="en-US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B2B</a:t>
            </a:r>
            <a:r>
              <a:rPr lang="fa-IR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</a:r>
            <a:endParaRPr lang="fa-IR" b="1" kern="0" dirty="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4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-2030413" y="6221795"/>
            <a:ext cx="10183813" cy="655859"/>
            <a:chOff x="-898525" y="6006936"/>
            <a:chExt cx="10183813" cy="655859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>
                <a:defRPr/>
              </a:pPr>
              <a:endParaRPr lang="fa-IR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1448880" y="6073255"/>
              <a:ext cx="69687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 rtl="1">
                <a:defRPr/>
              </a:pP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lang="en-US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lang="fa-IR" b="1" kern="0" dirty="0" smtClean="0">
                  <a:solidFill>
                    <a:prstClr val="black"/>
                  </a:solidFill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نام و نام خانوادگی و شماره نیاز مربوطه، درخواست خود را در قسمت چت اعلام نمایید. (مثال: رضا احمدی-نیاز شماره 05)</a:t>
              </a:r>
              <a:endParaRPr lang="fa-IR" b="1" kern="0" dirty="0">
                <a:solidFill>
                  <a:prstClr val="black"/>
                </a:solidFill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7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40E2E-5C18-451A-87A2-7C7F445E407E}" type="datetimeFigureOut">
              <a:rPr lang="en-IN" smtClean="0">
                <a:solidFill>
                  <a:prstClr val="black"/>
                </a:solidFill>
              </a:rPr>
              <a:pPr/>
              <a:t>14-07-2020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49AC16-4DC9-40AA-94BF-C6DE551C447C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378267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D3D6733-6F27-4404-AB51-585418F146E5}" type="datetimeFigureOut">
              <a:rPr lang="ko-KR" altLang="en-US" smtClean="0">
                <a:solidFill>
                  <a:prstClr val="black"/>
                </a:solidFill>
              </a:rPr>
              <a:pPr/>
              <a:t>2020-07-14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/>
          <a:lstStyle/>
          <a:p>
            <a:fld id="{EE6BC638-39B7-4287-91A7-2A3DDA573295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 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B2B)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 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B2B)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07423" y="6073255"/>
              <a:ext cx="8110201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624F-194E-4F8E-BAB8-21FA06AB0BAD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C95A-6ED1-4FE4-BD33-994EBD24C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0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8DCB5D-738C-4ADD-8F45-E88E187BF5D3}"/>
              </a:ext>
            </a:extLst>
          </p:cNvPr>
          <p:cNvGrpSpPr/>
          <p:nvPr userDrawn="1"/>
        </p:nvGrpSpPr>
        <p:grpSpPr>
          <a:xfrm>
            <a:off x="0" y="6210982"/>
            <a:ext cx="10183813" cy="655859"/>
            <a:chOff x="-898525" y="6006936"/>
            <a:chExt cx="10183813" cy="655859"/>
          </a:xfrm>
          <a:solidFill>
            <a:srgbClr val="96B82D"/>
          </a:solidFill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xmlns="" id="{49703635-219A-424F-B083-CFEA774DF695}"/>
                </a:ext>
              </a:extLst>
            </p:cNvPr>
            <p:cNvSpPr/>
            <p:nvPr userDrawn="1"/>
          </p:nvSpPr>
          <p:spPr>
            <a:xfrm>
              <a:off x="-898525" y="6006936"/>
              <a:ext cx="10183813" cy="655859"/>
            </a:xfrm>
            <a:custGeom>
              <a:avLst/>
              <a:gdLst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954391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  <a:gd name="connsiteX0" fmla="*/ 0 w 9954391"/>
                <a:gd name="connsiteY0" fmla="*/ 0 h 305093"/>
                <a:gd name="connsiteX1" fmla="*/ 9954391 w 9954391"/>
                <a:gd name="connsiteY1" fmla="*/ 0 h 305093"/>
                <a:gd name="connsiteX2" fmla="*/ 9800155 w 9954391"/>
                <a:gd name="connsiteY2" fmla="*/ 305093 h 305093"/>
                <a:gd name="connsiteX3" fmla="*/ 0 w 9954391"/>
                <a:gd name="connsiteY3" fmla="*/ 305093 h 305093"/>
                <a:gd name="connsiteX4" fmla="*/ 0 w 9954391"/>
                <a:gd name="connsiteY4" fmla="*/ 0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391" h="305093">
                  <a:moveTo>
                    <a:pt x="0" y="0"/>
                  </a:moveTo>
                  <a:lnTo>
                    <a:pt x="9954391" y="0"/>
                  </a:lnTo>
                  <a:lnTo>
                    <a:pt x="9800155" y="305093"/>
                  </a:lnTo>
                  <a:lnTo>
                    <a:pt x="0" y="305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AE9948-B2EF-4F45-85EA-1B5C40D7578C}"/>
                </a:ext>
              </a:extLst>
            </p:cNvPr>
            <p:cNvSpPr txBox="1"/>
            <p:nvPr userDrawn="1"/>
          </p:nvSpPr>
          <p:spPr>
            <a:xfrm>
              <a:off x="377281" y="6073255"/>
              <a:ext cx="8040343" cy="5232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>
              <a:defPPr>
                <a:defRPr lang="en-US"/>
              </a:defPPr>
              <a:lvl1pPr>
                <a:defRPr sz="14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چنانچه مایل به حضور در جلسه مجازی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 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مذاکره (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B2B</a:t>
              </a:r>
              <a:r>
                <a:rPr kumimoji="0" lang="fa-I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B Nazanin" panose="00000400000000000000" pitchFamily="2" charset="-78"/>
                </a:rPr>
                <a:t>) با ارائه کننده محترم این نیاز هستید، با اعلام شماره نیاز، نام و نام خانوادگی و شماره موبایل، درخواست خود را در قسمت چت اعلام نمایید. (مثال: نیازشماره 05- رضا حسین پور 09125897431)</a:t>
              </a:r>
              <a:endParaRPr kumimoji="0" lang="fa-I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31590" r="18813" b="30955"/>
          <a:stretch/>
        </p:blipFill>
        <p:spPr>
          <a:xfrm>
            <a:off x="-1" y="6216505"/>
            <a:ext cx="1205949" cy="67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34" y="4945646"/>
            <a:ext cx="2948709" cy="1554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46" y="6314826"/>
            <a:ext cx="928736" cy="4481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0" y="6285046"/>
            <a:ext cx="458575" cy="541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717" y="6206265"/>
            <a:ext cx="436803" cy="6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iming>
    <p:tnLst>
      <p:par>
        <p:cTn id="1" dur="indefinite" restart="never" nodeType="tmRoot"/>
      </p:par>
    </p:tnLst>
  </p:timing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6324599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46" y="6381748"/>
            <a:ext cx="8334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EC68878-5C24-43E6-AB62-179E202822B7}"/>
              </a:ext>
            </a:extLst>
          </p:cNvPr>
          <p:cNvGrpSpPr/>
          <p:nvPr userDrawn="1"/>
        </p:nvGrpSpPr>
        <p:grpSpPr>
          <a:xfrm>
            <a:off x="199426" y="0"/>
            <a:ext cx="184887" cy="238539"/>
            <a:chOff x="510927" y="649647"/>
            <a:chExt cx="327273" cy="296946"/>
          </a:xfrm>
          <a:solidFill>
            <a:srgbClr val="19A695"/>
          </a:solidFill>
        </p:grpSpPr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xmlns="" id="{3620F17A-4C9C-4EDB-A86A-976E304252A6}"/>
                </a:ext>
              </a:extLst>
            </p:cNvPr>
            <p:cNvSpPr/>
            <p:nvPr/>
          </p:nvSpPr>
          <p:spPr>
            <a:xfrm>
              <a:off x="510927" y="702940"/>
              <a:ext cx="327273" cy="243653"/>
            </a:xfrm>
            <a:prstGeom prst="flowChartOffpage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100" b="1" kern="0" dirty="0">
                <a:solidFill>
                  <a:srgbClr val="000000"/>
                </a:solidFill>
                <a:ea typeface="Arial Unicode M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5592595-B03F-43C0-B12B-D6D4A8DF3309}"/>
                </a:ext>
              </a:extLst>
            </p:cNvPr>
            <p:cNvSpPr/>
            <p:nvPr/>
          </p:nvSpPr>
          <p:spPr>
            <a:xfrm>
              <a:off x="510927" y="649647"/>
              <a:ext cx="327273" cy="831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ea typeface="Arial Unicode MS"/>
              </a:endParaRPr>
            </a:p>
          </p:txBody>
        </p: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A0843836-7593-4340-8CA8-BC263E196597}"/>
              </a:ext>
            </a:extLst>
          </p:cNvPr>
          <p:cNvSpPr txBox="1">
            <a:spLocks/>
          </p:cNvSpPr>
          <p:nvPr userDrawn="1"/>
        </p:nvSpPr>
        <p:spPr>
          <a:xfrm>
            <a:off x="-26988" y="-52388"/>
            <a:ext cx="636588" cy="36512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3C2B80-4CBD-44F7-BD4A-B9BB7772D498}" type="slidenum">
              <a:rPr lang="en-US" sz="1050" smtClean="0">
                <a:solidFill>
                  <a:srgbClr val="FFFFFF"/>
                </a:solidFill>
                <a:latin typeface="Source Sans Pro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Source Sans Pro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315"/>
            <a:ext cx="2857319" cy="1580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54" y="6332980"/>
            <a:ext cx="802698" cy="5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2">
            <a:extLst>
              <a:ext uri="{FF2B5EF4-FFF2-40B4-BE49-F238E27FC236}">
                <a16:creationId xmlns="" xmlns:a16="http://schemas.microsoft.com/office/drawing/2014/main" id="{06F9A16F-3896-2242-B9D0-7C485E4A685F}"/>
              </a:ext>
            </a:extLst>
          </p:cNvPr>
          <p:cNvSpPr txBox="1"/>
          <p:nvPr/>
        </p:nvSpPr>
        <p:spPr>
          <a:xfrm>
            <a:off x="865957" y="801047"/>
            <a:ext cx="9220199" cy="2039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 lvl="0"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Arial"/>
                <a:ea typeface="Arial Unicode MS"/>
                <a:cs typeface="B Titr" panose="00000700000000000000" pitchFamily="2" charset="-78"/>
              </a:rPr>
              <a:t>ارائه نیازهای فناورانه صنعت برق</a:t>
            </a:r>
          </a:p>
          <a:p>
            <a:pPr lvl="0" algn="ctr" rtl="1">
              <a:lnSpc>
                <a:spcPct val="150000"/>
              </a:lnSpc>
              <a:defRPr/>
            </a:pPr>
            <a:r>
              <a:rPr lang="fa-IR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Arial"/>
                <a:ea typeface="Arial Unicode MS"/>
                <a:cs typeface="B Titr" panose="00000700000000000000" pitchFamily="2" charset="-78"/>
              </a:rPr>
              <a:t> (شرکت توانیر)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Arial"/>
              <a:ea typeface="Arial Unicode MS"/>
              <a:cs typeface="B Titr" panose="00000700000000000000" pitchFamily="2" charset="-78"/>
            </a:endParaRPr>
          </a:p>
        </p:txBody>
      </p:sp>
      <p:sp>
        <p:nvSpPr>
          <p:cNvPr id="5" name="TextBox 52">
            <a:extLst>
              <a:ext uri="{FF2B5EF4-FFF2-40B4-BE49-F238E27FC236}">
                <a16:creationId xmlns="" xmlns:a16="http://schemas.microsoft.com/office/drawing/2014/main" id="{06F9A16F-3896-2242-B9D0-7C485E4A685F}"/>
              </a:ext>
            </a:extLst>
          </p:cNvPr>
          <p:cNvSpPr txBox="1"/>
          <p:nvPr/>
        </p:nvSpPr>
        <p:spPr>
          <a:xfrm>
            <a:off x="3142332" y="3951585"/>
            <a:ext cx="466745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راهکارهای مدیریت تقاضا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در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ساعات اوج مصرف (پیک‌سایی)</a:t>
            </a: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26228A2-6B85-4346-BD95-8D8F674DC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99" y="922955"/>
            <a:ext cx="1248591" cy="1563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36B82F-83AD-4615-AC31-2339E7643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99" y="4828747"/>
            <a:ext cx="1217391" cy="625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52" y="3102070"/>
            <a:ext cx="940638" cy="11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DCD6EC2-B052-664E-8EB2-92FB83A7E918}"/>
              </a:ext>
            </a:extLst>
          </p:cNvPr>
          <p:cNvGrpSpPr/>
          <p:nvPr/>
        </p:nvGrpSpPr>
        <p:grpSpPr>
          <a:xfrm rot="20074209">
            <a:off x="3589291" y="666426"/>
            <a:ext cx="3180421" cy="960513"/>
            <a:chOff x="1510621" y="914494"/>
            <a:chExt cx="3854071" cy="960513"/>
          </a:xfrm>
          <a:effectLst>
            <a:outerShdw blurRad="330200" dist="38100" dir="5400000" sx="108000" sy="108000" algn="t" rotWithShape="0">
              <a:prstClr val="black">
                <a:alpha val="40000"/>
              </a:prstClr>
            </a:outerShdw>
          </a:effectLst>
        </p:grpSpPr>
        <p:sp>
          <p:nvSpPr>
            <p:cNvPr id="9" name="Freeform 66">
              <a:extLst>
                <a:ext uri="{FF2B5EF4-FFF2-40B4-BE49-F238E27FC236}">
                  <a16:creationId xmlns="" xmlns:a16="http://schemas.microsoft.com/office/drawing/2014/main" id="{47D2801B-B884-E346-8FA1-AB475A70CB73}"/>
                </a:ext>
              </a:extLst>
            </p:cNvPr>
            <p:cNvSpPr/>
            <p:nvPr/>
          </p:nvSpPr>
          <p:spPr>
            <a:xfrm rot="5925934" flipV="1">
              <a:off x="3069563" y="-630714"/>
              <a:ext cx="694171" cy="3812055"/>
            </a:xfrm>
            <a:custGeom>
              <a:avLst/>
              <a:gdLst>
                <a:gd name="connsiteX0" fmla="*/ 0 w 940813"/>
                <a:gd name="connsiteY0" fmla="*/ 3496036 h 3496036"/>
                <a:gd name="connsiteX1" fmla="*/ 940535 w 940813"/>
                <a:gd name="connsiteY1" fmla="*/ 3496036 h 3496036"/>
                <a:gd name="connsiteX2" fmla="*/ 940535 w 940813"/>
                <a:gd name="connsiteY2" fmla="*/ 887080 h 3496036"/>
                <a:gd name="connsiteX3" fmla="*/ 940813 w 940813"/>
                <a:gd name="connsiteY3" fmla="*/ 887080 h 3496036"/>
                <a:gd name="connsiteX4" fmla="*/ 470407 w 940813"/>
                <a:gd name="connsiteY4" fmla="*/ 0 h 3496036"/>
                <a:gd name="connsiteX5" fmla="*/ 139 w 940813"/>
                <a:gd name="connsiteY5" fmla="*/ 886818 h 3496036"/>
                <a:gd name="connsiteX6" fmla="*/ 0 w 940813"/>
                <a:gd name="connsiteY6" fmla="*/ 886818 h 3496036"/>
                <a:gd name="connsiteX7" fmla="*/ 0 w 940813"/>
                <a:gd name="connsiteY7" fmla="*/ 887080 h 349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813" h="3496036">
                  <a:moveTo>
                    <a:pt x="0" y="3496036"/>
                  </a:moveTo>
                  <a:lnTo>
                    <a:pt x="940535" y="3496036"/>
                  </a:lnTo>
                  <a:lnTo>
                    <a:pt x="940535" y="887080"/>
                  </a:lnTo>
                  <a:lnTo>
                    <a:pt x="940813" y="887080"/>
                  </a:lnTo>
                  <a:lnTo>
                    <a:pt x="470407" y="0"/>
                  </a:lnTo>
                  <a:lnTo>
                    <a:pt x="139" y="886818"/>
                  </a:lnTo>
                  <a:lnTo>
                    <a:pt x="0" y="886818"/>
                  </a:lnTo>
                  <a:lnTo>
                    <a:pt x="0" y="8870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E2C5"/>
                </a:gs>
                <a:gs pos="57000">
                  <a:srgbClr val="E8A374"/>
                </a:gs>
                <a:gs pos="94631">
                  <a:srgbClr val="F1BF99"/>
                </a:gs>
                <a:gs pos="73000">
                  <a:srgbClr val="C37E4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636"/>
              <a:endParaRPr lang="en-US" sz="16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Freeform 67">
              <a:extLst>
                <a:ext uri="{FF2B5EF4-FFF2-40B4-BE49-F238E27FC236}">
                  <a16:creationId xmlns="" xmlns:a16="http://schemas.microsoft.com/office/drawing/2014/main" id="{CCED6F1B-FBE6-FA42-9462-9099D1FB812D}"/>
                </a:ext>
              </a:extLst>
            </p:cNvPr>
            <p:cNvSpPr/>
            <p:nvPr/>
          </p:nvSpPr>
          <p:spPr>
            <a:xfrm rot="5925934">
              <a:off x="1623883" y="871806"/>
              <a:ext cx="157614" cy="242990"/>
            </a:xfrm>
            <a:custGeom>
              <a:avLst/>
              <a:gdLst>
                <a:gd name="connsiteX0" fmla="*/ 0 w 206467"/>
                <a:gd name="connsiteY0" fmla="*/ 0 h 177143"/>
                <a:gd name="connsiteX1" fmla="*/ 206467 w 206467"/>
                <a:gd name="connsiteY1" fmla="*/ 177143 h 177143"/>
                <a:gd name="connsiteX2" fmla="*/ 206467 w 206467"/>
                <a:gd name="connsiteY2" fmla="*/ 177143 h 177143"/>
                <a:gd name="connsiteX3" fmla="*/ 0 w 206467"/>
                <a:gd name="connsiteY3" fmla="*/ 0 h 177143"/>
                <a:gd name="connsiteX4" fmla="*/ 0 w 206467"/>
                <a:gd name="connsiteY4" fmla="*/ 0 h 17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67" h="177143">
                  <a:moveTo>
                    <a:pt x="0" y="0"/>
                  </a:moveTo>
                  <a:lnTo>
                    <a:pt x="206467" y="177143"/>
                  </a:lnTo>
                  <a:lnTo>
                    <a:pt x="206467" y="1771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66CAF"/>
                </a:gs>
                <a:gs pos="100000">
                  <a:srgbClr val="9B89C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636"/>
              <a:endParaRPr lang="en-US" sz="16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 71">
              <a:extLst>
                <a:ext uri="{FF2B5EF4-FFF2-40B4-BE49-F238E27FC236}">
                  <a16:creationId xmlns="" xmlns:a16="http://schemas.microsoft.com/office/drawing/2014/main" id="{8B072868-3DE3-9240-8772-CA4D85360854}"/>
                </a:ext>
              </a:extLst>
            </p:cNvPr>
            <p:cNvSpPr/>
            <p:nvPr/>
          </p:nvSpPr>
          <p:spPr>
            <a:xfrm rot="5925934" flipV="1">
              <a:off x="1573479" y="891735"/>
              <a:ext cx="208800" cy="323556"/>
            </a:xfrm>
            <a:custGeom>
              <a:avLst/>
              <a:gdLst>
                <a:gd name="connsiteX0" fmla="*/ 0 w 227006"/>
                <a:gd name="connsiteY0" fmla="*/ 195768 h 195768"/>
                <a:gd name="connsiteX1" fmla="*/ 227006 w 227006"/>
                <a:gd name="connsiteY1" fmla="*/ 195768 h 195768"/>
                <a:gd name="connsiteX2" fmla="*/ 113503 w 227006"/>
                <a:gd name="connsiteY2" fmla="*/ 0 h 19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006" h="195768">
                  <a:moveTo>
                    <a:pt x="0" y="195768"/>
                  </a:moveTo>
                  <a:lnTo>
                    <a:pt x="227006" y="195768"/>
                  </a:lnTo>
                  <a:lnTo>
                    <a:pt x="11350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53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636"/>
              <a:endParaRPr lang="en-US" sz="168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8B51409-D882-2E46-A919-40F071EA8E58}"/>
                </a:ext>
              </a:extLst>
            </p:cNvPr>
            <p:cNvGrpSpPr/>
            <p:nvPr/>
          </p:nvGrpSpPr>
          <p:grpSpPr>
            <a:xfrm rot="5925934">
              <a:off x="3526927" y="-82130"/>
              <a:ext cx="698991" cy="2852132"/>
              <a:chOff x="2687893" y="1450752"/>
              <a:chExt cx="501241" cy="1398634"/>
            </a:xfrm>
          </p:grpSpPr>
          <p:sp>
            <p:nvSpPr>
              <p:cNvPr id="16" name="Freeform 68">
                <a:extLst>
                  <a:ext uri="{FF2B5EF4-FFF2-40B4-BE49-F238E27FC236}">
                    <a16:creationId xmlns="" xmlns:a16="http://schemas.microsoft.com/office/drawing/2014/main" id="{8A9372CF-24B8-FC4B-B423-E8F107E9BBF6}"/>
                  </a:ext>
                </a:extLst>
              </p:cNvPr>
              <p:cNvSpPr/>
              <p:nvPr/>
            </p:nvSpPr>
            <p:spPr>
              <a:xfrm>
                <a:off x="2820213" y="1450752"/>
                <a:ext cx="239204" cy="1364198"/>
              </a:xfrm>
              <a:custGeom>
                <a:avLst/>
                <a:gdLst>
                  <a:gd name="connsiteX0" fmla="*/ 0 w 451189"/>
                  <a:gd name="connsiteY0" fmla="*/ 0 h 2225348"/>
                  <a:gd name="connsiteX1" fmla="*/ 451189 w 451189"/>
                  <a:gd name="connsiteY1" fmla="*/ 0 h 2225348"/>
                  <a:gd name="connsiteX2" fmla="*/ 451189 w 451189"/>
                  <a:gd name="connsiteY2" fmla="*/ 2038397 h 2225348"/>
                  <a:gd name="connsiteX3" fmla="*/ 447870 w 451189"/>
                  <a:gd name="connsiteY3" fmla="*/ 2035549 h 2225348"/>
                  <a:gd name="connsiteX4" fmla="*/ 226652 w 451189"/>
                  <a:gd name="connsiteY4" fmla="*/ 2225348 h 2225348"/>
                  <a:gd name="connsiteX5" fmla="*/ 206467 w 451189"/>
                  <a:gd name="connsiteY5" fmla="*/ 2225348 h 2225348"/>
                  <a:gd name="connsiteX6" fmla="*/ 0 w 451189"/>
                  <a:gd name="connsiteY6" fmla="*/ 2048205 h 2225348"/>
                  <a:gd name="connsiteX7" fmla="*/ 0 w 451189"/>
                  <a:gd name="connsiteY7" fmla="*/ 0 h 222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89" h="2225348">
                    <a:moveTo>
                      <a:pt x="0" y="0"/>
                    </a:moveTo>
                    <a:lnTo>
                      <a:pt x="451189" y="0"/>
                    </a:lnTo>
                    <a:lnTo>
                      <a:pt x="451189" y="2038397"/>
                    </a:lnTo>
                    <a:lnTo>
                      <a:pt x="447870" y="2035549"/>
                    </a:lnTo>
                    <a:lnTo>
                      <a:pt x="226652" y="2225348"/>
                    </a:lnTo>
                    <a:lnTo>
                      <a:pt x="206467" y="2225348"/>
                    </a:lnTo>
                    <a:lnTo>
                      <a:pt x="0" y="2048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5636"/>
                <a:endParaRPr lang="en-US" sz="168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69">
                <a:extLst>
                  <a:ext uri="{FF2B5EF4-FFF2-40B4-BE49-F238E27FC236}">
                    <a16:creationId xmlns="" xmlns:a16="http://schemas.microsoft.com/office/drawing/2014/main" id="{3CBA998B-7D4B-B548-B7F4-E88F8EC07343}"/>
                  </a:ext>
                </a:extLst>
              </p:cNvPr>
              <p:cNvSpPr/>
              <p:nvPr/>
            </p:nvSpPr>
            <p:spPr>
              <a:xfrm>
                <a:off x="2687893" y="1450752"/>
                <a:ext cx="129717" cy="1398634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solidFill>
                <a:srgbClr val="FDCB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5636"/>
                <a:endParaRPr lang="en-US" sz="168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70">
                <a:extLst>
                  <a:ext uri="{FF2B5EF4-FFF2-40B4-BE49-F238E27FC236}">
                    <a16:creationId xmlns="" xmlns:a16="http://schemas.microsoft.com/office/drawing/2014/main" id="{8F94B055-02BE-5945-8807-86DB8AF9D67D}"/>
                  </a:ext>
                </a:extLst>
              </p:cNvPr>
              <p:cNvSpPr/>
              <p:nvPr/>
            </p:nvSpPr>
            <p:spPr>
              <a:xfrm flipH="1">
                <a:off x="3059417" y="1450752"/>
                <a:ext cx="129717" cy="1398634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solidFill>
                <a:srgbClr val="F262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5636"/>
                <a:endParaRPr lang="en-US" sz="168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3BDA3EAB-6E0A-4840-BE85-24FA654E40F0}"/>
                </a:ext>
              </a:extLst>
            </p:cNvPr>
            <p:cNvGrpSpPr/>
            <p:nvPr/>
          </p:nvGrpSpPr>
          <p:grpSpPr>
            <a:xfrm>
              <a:off x="5215599" y="1176529"/>
              <a:ext cx="149093" cy="698478"/>
              <a:chOff x="5215599" y="1176529"/>
              <a:chExt cx="149093" cy="698478"/>
            </a:xfrm>
          </p:grpSpPr>
          <p:sp>
            <p:nvSpPr>
              <p:cNvPr id="14" name="Heptagon 13">
                <a:extLst>
                  <a:ext uri="{FF2B5EF4-FFF2-40B4-BE49-F238E27FC236}">
                    <a16:creationId xmlns="" xmlns:a16="http://schemas.microsoft.com/office/drawing/2014/main" id="{4F8E490F-0948-B244-A364-F2436D82AFBE}"/>
                  </a:ext>
                </a:extLst>
              </p:cNvPr>
              <p:cNvSpPr/>
              <p:nvPr/>
            </p:nvSpPr>
            <p:spPr>
              <a:xfrm rot="599300">
                <a:off x="5215599" y="1176529"/>
                <a:ext cx="149093" cy="698478"/>
              </a:xfrm>
              <a:prstGeom prst="heptagon">
                <a:avLst/>
              </a:prstGeom>
              <a:solidFill>
                <a:srgbClr val="DB96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5636"/>
                <a:endParaRPr lang="en-US" sz="168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E63202C4-BCF7-1348-BE75-3E0DA69DE531}"/>
                  </a:ext>
                </a:extLst>
              </p:cNvPr>
              <p:cNvSpPr/>
              <p:nvPr/>
            </p:nvSpPr>
            <p:spPr>
              <a:xfrm rot="306189">
                <a:off x="5274990" y="1484346"/>
                <a:ext cx="45719" cy="1879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5636"/>
                <a:endParaRPr lang="en-US" sz="168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8" name="Freeform 67">
            <a:extLst>
              <a:ext uri="{FF2B5EF4-FFF2-40B4-BE49-F238E27FC236}">
                <a16:creationId xmlns="" xmlns:a16="http://schemas.microsoft.com/office/drawing/2014/main" id="{342AA6BA-B5FF-3B40-98C2-DE06A9284762}"/>
              </a:ext>
            </a:extLst>
          </p:cNvPr>
          <p:cNvSpPr/>
          <p:nvPr/>
        </p:nvSpPr>
        <p:spPr>
          <a:xfrm flipV="1">
            <a:off x="7311286" y="4345220"/>
            <a:ext cx="114646" cy="111746"/>
          </a:xfrm>
          <a:custGeom>
            <a:avLst/>
            <a:gdLst>
              <a:gd name="connsiteX0" fmla="*/ 0 w 206467"/>
              <a:gd name="connsiteY0" fmla="*/ 0 h 177143"/>
              <a:gd name="connsiteX1" fmla="*/ 206467 w 206467"/>
              <a:gd name="connsiteY1" fmla="*/ 177143 h 177143"/>
              <a:gd name="connsiteX2" fmla="*/ 206467 w 206467"/>
              <a:gd name="connsiteY2" fmla="*/ 177143 h 177143"/>
              <a:gd name="connsiteX3" fmla="*/ 0 w 206467"/>
              <a:gd name="connsiteY3" fmla="*/ 0 h 177143"/>
              <a:gd name="connsiteX4" fmla="*/ 0 w 206467"/>
              <a:gd name="connsiteY4" fmla="*/ 0 h 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67" h="177143">
                <a:moveTo>
                  <a:pt x="0" y="0"/>
                </a:moveTo>
                <a:lnTo>
                  <a:pt x="206467" y="177143"/>
                </a:lnTo>
                <a:lnTo>
                  <a:pt x="206467" y="177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66CAF"/>
              </a:gs>
              <a:gs pos="100000">
                <a:srgbClr val="9B89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636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lowchart: Data 8">
            <a:extLst>
              <a:ext uri="{FF2B5EF4-FFF2-40B4-BE49-F238E27FC236}">
                <a16:creationId xmlns="" xmlns:a16="http://schemas.microsoft.com/office/drawing/2014/main" id="{571C1A96-3496-234A-8B9B-1E1AE1155EEA}"/>
              </a:ext>
            </a:extLst>
          </p:cNvPr>
          <p:cNvSpPr/>
          <p:nvPr/>
        </p:nvSpPr>
        <p:spPr>
          <a:xfrm rot="20273790" flipH="1">
            <a:off x="2567237" y="4731871"/>
            <a:ext cx="2986151" cy="119725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8490 w 10490"/>
              <a:gd name="connsiteY3" fmla="*/ 10000 h 12879"/>
              <a:gd name="connsiteX4" fmla="*/ 0 w 10490"/>
              <a:gd name="connsiteY4" fmla="*/ 12879 h 12879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10267 w 10490"/>
              <a:gd name="connsiteY3" fmla="*/ 6079 h 12879"/>
              <a:gd name="connsiteX4" fmla="*/ 0 w 10490"/>
              <a:gd name="connsiteY4" fmla="*/ 12879 h 12879"/>
              <a:gd name="connsiteX0" fmla="*/ 0 w 10831"/>
              <a:gd name="connsiteY0" fmla="*/ 12879 h 12879"/>
              <a:gd name="connsiteX1" fmla="*/ 2490 w 10831"/>
              <a:gd name="connsiteY1" fmla="*/ 0 h 12879"/>
              <a:gd name="connsiteX2" fmla="*/ 10490 w 10831"/>
              <a:gd name="connsiteY2" fmla="*/ 0 h 12879"/>
              <a:gd name="connsiteX3" fmla="*/ 10824 w 10831"/>
              <a:gd name="connsiteY3" fmla="*/ 6776 h 12879"/>
              <a:gd name="connsiteX4" fmla="*/ 0 w 10831"/>
              <a:gd name="connsiteY4" fmla="*/ 12879 h 12879"/>
              <a:gd name="connsiteX0" fmla="*/ 0 w 11388"/>
              <a:gd name="connsiteY0" fmla="*/ 13140 h 13140"/>
              <a:gd name="connsiteX1" fmla="*/ 3047 w 11388"/>
              <a:gd name="connsiteY1" fmla="*/ 0 h 13140"/>
              <a:gd name="connsiteX2" fmla="*/ 11047 w 11388"/>
              <a:gd name="connsiteY2" fmla="*/ 0 h 13140"/>
              <a:gd name="connsiteX3" fmla="*/ 11381 w 11388"/>
              <a:gd name="connsiteY3" fmla="*/ 6776 h 13140"/>
              <a:gd name="connsiteX4" fmla="*/ 0 w 11388"/>
              <a:gd name="connsiteY4" fmla="*/ 13140 h 13140"/>
              <a:gd name="connsiteX0" fmla="*/ 0 w 11047"/>
              <a:gd name="connsiteY0" fmla="*/ 13140 h 13140"/>
              <a:gd name="connsiteX1" fmla="*/ 3047 w 11047"/>
              <a:gd name="connsiteY1" fmla="*/ 0 h 13140"/>
              <a:gd name="connsiteX2" fmla="*/ 11047 w 11047"/>
              <a:gd name="connsiteY2" fmla="*/ 0 h 13140"/>
              <a:gd name="connsiteX3" fmla="*/ 10400 w 11047"/>
              <a:gd name="connsiteY3" fmla="*/ 6340 h 13140"/>
              <a:gd name="connsiteX4" fmla="*/ 0 w 11047"/>
              <a:gd name="connsiteY4" fmla="*/ 13140 h 13140"/>
              <a:gd name="connsiteX0" fmla="*/ 0 w 11047"/>
              <a:gd name="connsiteY0" fmla="*/ 13750 h 13750"/>
              <a:gd name="connsiteX1" fmla="*/ 2808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4534 h 14534"/>
              <a:gd name="connsiteX1" fmla="*/ 2357 w 11047"/>
              <a:gd name="connsiteY1" fmla="*/ 0 h 14534"/>
              <a:gd name="connsiteX2" fmla="*/ 11047 w 11047"/>
              <a:gd name="connsiteY2" fmla="*/ 1394 h 14534"/>
              <a:gd name="connsiteX3" fmla="*/ 10400 w 11047"/>
              <a:gd name="connsiteY3" fmla="*/ 7734 h 14534"/>
              <a:gd name="connsiteX4" fmla="*/ 0 w 11047"/>
              <a:gd name="connsiteY4" fmla="*/ 14534 h 14534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401 h 13401"/>
              <a:gd name="connsiteX1" fmla="*/ 2437 w 11047"/>
              <a:gd name="connsiteY1" fmla="*/ 0 h 13401"/>
              <a:gd name="connsiteX2" fmla="*/ 11047 w 11047"/>
              <a:gd name="connsiteY2" fmla="*/ 261 h 13401"/>
              <a:gd name="connsiteX3" fmla="*/ 10400 w 11047"/>
              <a:gd name="connsiteY3" fmla="*/ 6601 h 13401"/>
              <a:gd name="connsiteX4" fmla="*/ 0 w 11047"/>
              <a:gd name="connsiteY4" fmla="*/ 13401 h 13401"/>
              <a:gd name="connsiteX0" fmla="*/ 444 w 11491"/>
              <a:gd name="connsiteY0" fmla="*/ 13944 h 13944"/>
              <a:gd name="connsiteX1" fmla="*/ 210 w 11491"/>
              <a:gd name="connsiteY1" fmla="*/ 0 h 13944"/>
              <a:gd name="connsiteX2" fmla="*/ 11491 w 11491"/>
              <a:gd name="connsiteY2" fmla="*/ 804 h 13944"/>
              <a:gd name="connsiteX3" fmla="*/ 10844 w 11491"/>
              <a:gd name="connsiteY3" fmla="*/ 7144 h 13944"/>
              <a:gd name="connsiteX4" fmla="*/ 444 w 11491"/>
              <a:gd name="connsiteY4" fmla="*/ 13944 h 13944"/>
              <a:gd name="connsiteX0" fmla="*/ 1633 w 11418"/>
              <a:gd name="connsiteY0" fmla="*/ 11684 h 11684"/>
              <a:gd name="connsiteX1" fmla="*/ 137 w 11418"/>
              <a:gd name="connsiteY1" fmla="*/ 0 h 11684"/>
              <a:gd name="connsiteX2" fmla="*/ 11418 w 11418"/>
              <a:gd name="connsiteY2" fmla="*/ 804 h 11684"/>
              <a:gd name="connsiteX3" fmla="*/ 10771 w 11418"/>
              <a:gd name="connsiteY3" fmla="*/ 7144 h 11684"/>
              <a:gd name="connsiteX4" fmla="*/ 1633 w 11418"/>
              <a:gd name="connsiteY4" fmla="*/ 11684 h 11684"/>
              <a:gd name="connsiteX0" fmla="*/ 1442 w 11425"/>
              <a:gd name="connsiteY0" fmla="*/ 13825 h 13825"/>
              <a:gd name="connsiteX1" fmla="*/ 144 w 11425"/>
              <a:gd name="connsiteY1" fmla="*/ 0 h 13825"/>
              <a:gd name="connsiteX2" fmla="*/ 11425 w 11425"/>
              <a:gd name="connsiteY2" fmla="*/ 804 h 13825"/>
              <a:gd name="connsiteX3" fmla="*/ 10778 w 11425"/>
              <a:gd name="connsiteY3" fmla="*/ 7144 h 13825"/>
              <a:gd name="connsiteX4" fmla="*/ 1442 w 11425"/>
              <a:gd name="connsiteY4" fmla="*/ 13825 h 13825"/>
              <a:gd name="connsiteX0" fmla="*/ 322 w 10305"/>
              <a:gd name="connsiteY0" fmla="*/ 14588 h 14588"/>
              <a:gd name="connsiteX1" fmla="*/ 224 w 10305"/>
              <a:gd name="connsiteY1" fmla="*/ 0 h 14588"/>
              <a:gd name="connsiteX2" fmla="*/ 10305 w 10305"/>
              <a:gd name="connsiteY2" fmla="*/ 1567 h 14588"/>
              <a:gd name="connsiteX3" fmla="*/ 9658 w 10305"/>
              <a:gd name="connsiteY3" fmla="*/ 7907 h 14588"/>
              <a:gd name="connsiteX4" fmla="*/ 322 w 10305"/>
              <a:gd name="connsiteY4" fmla="*/ 14588 h 14588"/>
              <a:gd name="connsiteX0" fmla="*/ 0 w 9983"/>
              <a:gd name="connsiteY0" fmla="*/ 15797 h 15797"/>
              <a:gd name="connsiteX1" fmla="*/ 555 w 9983"/>
              <a:gd name="connsiteY1" fmla="*/ 0 h 15797"/>
              <a:gd name="connsiteX2" fmla="*/ 9983 w 9983"/>
              <a:gd name="connsiteY2" fmla="*/ 2776 h 15797"/>
              <a:gd name="connsiteX3" fmla="*/ 9336 w 9983"/>
              <a:gd name="connsiteY3" fmla="*/ 9116 h 15797"/>
              <a:gd name="connsiteX4" fmla="*/ 0 w 9983"/>
              <a:gd name="connsiteY4" fmla="*/ 15797 h 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" h="15797">
                <a:moveTo>
                  <a:pt x="0" y="15797"/>
                </a:moveTo>
                <a:cubicBezTo>
                  <a:pt x="812" y="11330"/>
                  <a:pt x="-257" y="4467"/>
                  <a:pt x="555" y="0"/>
                </a:cubicBezTo>
                <a:cubicBezTo>
                  <a:pt x="3416" y="900"/>
                  <a:pt x="7095" y="2573"/>
                  <a:pt x="9983" y="2776"/>
                </a:cubicBezTo>
                <a:cubicBezTo>
                  <a:pt x="9909" y="4802"/>
                  <a:pt x="9410" y="7090"/>
                  <a:pt x="9336" y="9116"/>
                </a:cubicBezTo>
                <a:lnTo>
                  <a:pt x="0" y="15797"/>
                </a:lnTo>
                <a:close/>
              </a:path>
            </a:pathLst>
          </a:custGeom>
          <a:gradFill flip="none" rotWithShape="1">
            <a:gsLst>
              <a:gs pos="53000">
                <a:srgbClr val="000000">
                  <a:alpha val="25000"/>
                </a:srgbClr>
              </a:gs>
              <a:gs pos="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44D891F-A5B5-2446-B6F4-BF7BA561D9FB}"/>
              </a:ext>
            </a:extLst>
          </p:cNvPr>
          <p:cNvGrpSpPr/>
          <p:nvPr/>
        </p:nvGrpSpPr>
        <p:grpSpPr>
          <a:xfrm rot="107358">
            <a:off x="2524710" y="3979451"/>
            <a:ext cx="2761808" cy="1498798"/>
            <a:chOff x="6251945" y="73427"/>
            <a:chExt cx="2761808" cy="1498798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1BC09B6-D382-B944-9954-F72BEE90E65E}"/>
                </a:ext>
              </a:extLst>
            </p:cNvPr>
            <p:cNvSpPr/>
            <p:nvPr/>
          </p:nvSpPr>
          <p:spPr>
            <a:xfrm rot="20392142">
              <a:off x="6251945" y="494530"/>
              <a:ext cx="2761808" cy="1077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en-US" sz="16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EBF1B4BC-48F6-A047-B731-BCB7C953B14C}"/>
                </a:ext>
              </a:extLst>
            </p:cNvPr>
            <p:cNvSpPr/>
            <p:nvPr/>
          </p:nvSpPr>
          <p:spPr>
            <a:xfrm rot="20392142">
              <a:off x="8624280" y="73427"/>
              <a:ext cx="314724" cy="1077695"/>
            </a:xfrm>
            <a:prstGeom prst="rect">
              <a:avLst/>
            </a:prstGeom>
            <a:solidFill>
              <a:srgbClr val="F48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Flowchart: Data 8">
            <a:extLst>
              <a:ext uri="{FF2B5EF4-FFF2-40B4-BE49-F238E27FC236}">
                <a16:creationId xmlns="" xmlns:a16="http://schemas.microsoft.com/office/drawing/2014/main" id="{2C633EFD-A7CF-5247-835D-73B821401A4A}"/>
              </a:ext>
            </a:extLst>
          </p:cNvPr>
          <p:cNvSpPr/>
          <p:nvPr/>
        </p:nvSpPr>
        <p:spPr>
          <a:xfrm rot="20747151" flipH="1">
            <a:off x="6826351" y="4254970"/>
            <a:ext cx="2986151" cy="119725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8490 w 10490"/>
              <a:gd name="connsiteY3" fmla="*/ 10000 h 12879"/>
              <a:gd name="connsiteX4" fmla="*/ 0 w 10490"/>
              <a:gd name="connsiteY4" fmla="*/ 12879 h 12879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10267 w 10490"/>
              <a:gd name="connsiteY3" fmla="*/ 6079 h 12879"/>
              <a:gd name="connsiteX4" fmla="*/ 0 w 10490"/>
              <a:gd name="connsiteY4" fmla="*/ 12879 h 12879"/>
              <a:gd name="connsiteX0" fmla="*/ 0 w 10831"/>
              <a:gd name="connsiteY0" fmla="*/ 12879 h 12879"/>
              <a:gd name="connsiteX1" fmla="*/ 2490 w 10831"/>
              <a:gd name="connsiteY1" fmla="*/ 0 h 12879"/>
              <a:gd name="connsiteX2" fmla="*/ 10490 w 10831"/>
              <a:gd name="connsiteY2" fmla="*/ 0 h 12879"/>
              <a:gd name="connsiteX3" fmla="*/ 10824 w 10831"/>
              <a:gd name="connsiteY3" fmla="*/ 6776 h 12879"/>
              <a:gd name="connsiteX4" fmla="*/ 0 w 10831"/>
              <a:gd name="connsiteY4" fmla="*/ 12879 h 12879"/>
              <a:gd name="connsiteX0" fmla="*/ 0 w 11388"/>
              <a:gd name="connsiteY0" fmla="*/ 13140 h 13140"/>
              <a:gd name="connsiteX1" fmla="*/ 3047 w 11388"/>
              <a:gd name="connsiteY1" fmla="*/ 0 h 13140"/>
              <a:gd name="connsiteX2" fmla="*/ 11047 w 11388"/>
              <a:gd name="connsiteY2" fmla="*/ 0 h 13140"/>
              <a:gd name="connsiteX3" fmla="*/ 11381 w 11388"/>
              <a:gd name="connsiteY3" fmla="*/ 6776 h 13140"/>
              <a:gd name="connsiteX4" fmla="*/ 0 w 11388"/>
              <a:gd name="connsiteY4" fmla="*/ 13140 h 13140"/>
              <a:gd name="connsiteX0" fmla="*/ 0 w 11047"/>
              <a:gd name="connsiteY0" fmla="*/ 13140 h 13140"/>
              <a:gd name="connsiteX1" fmla="*/ 3047 w 11047"/>
              <a:gd name="connsiteY1" fmla="*/ 0 h 13140"/>
              <a:gd name="connsiteX2" fmla="*/ 11047 w 11047"/>
              <a:gd name="connsiteY2" fmla="*/ 0 h 13140"/>
              <a:gd name="connsiteX3" fmla="*/ 10400 w 11047"/>
              <a:gd name="connsiteY3" fmla="*/ 6340 h 13140"/>
              <a:gd name="connsiteX4" fmla="*/ 0 w 11047"/>
              <a:gd name="connsiteY4" fmla="*/ 13140 h 13140"/>
              <a:gd name="connsiteX0" fmla="*/ 0 w 11047"/>
              <a:gd name="connsiteY0" fmla="*/ 13750 h 13750"/>
              <a:gd name="connsiteX1" fmla="*/ 2808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4534 h 14534"/>
              <a:gd name="connsiteX1" fmla="*/ 2357 w 11047"/>
              <a:gd name="connsiteY1" fmla="*/ 0 h 14534"/>
              <a:gd name="connsiteX2" fmla="*/ 11047 w 11047"/>
              <a:gd name="connsiteY2" fmla="*/ 1394 h 14534"/>
              <a:gd name="connsiteX3" fmla="*/ 10400 w 11047"/>
              <a:gd name="connsiteY3" fmla="*/ 7734 h 14534"/>
              <a:gd name="connsiteX4" fmla="*/ 0 w 11047"/>
              <a:gd name="connsiteY4" fmla="*/ 14534 h 14534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401 h 13401"/>
              <a:gd name="connsiteX1" fmla="*/ 2437 w 11047"/>
              <a:gd name="connsiteY1" fmla="*/ 0 h 13401"/>
              <a:gd name="connsiteX2" fmla="*/ 11047 w 11047"/>
              <a:gd name="connsiteY2" fmla="*/ 261 h 13401"/>
              <a:gd name="connsiteX3" fmla="*/ 10400 w 11047"/>
              <a:gd name="connsiteY3" fmla="*/ 6601 h 13401"/>
              <a:gd name="connsiteX4" fmla="*/ 0 w 11047"/>
              <a:gd name="connsiteY4" fmla="*/ 13401 h 13401"/>
              <a:gd name="connsiteX0" fmla="*/ 444 w 11491"/>
              <a:gd name="connsiteY0" fmla="*/ 13944 h 13944"/>
              <a:gd name="connsiteX1" fmla="*/ 210 w 11491"/>
              <a:gd name="connsiteY1" fmla="*/ 0 h 13944"/>
              <a:gd name="connsiteX2" fmla="*/ 11491 w 11491"/>
              <a:gd name="connsiteY2" fmla="*/ 804 h 13944"/>
              <a:gd name="connsiteX3" fmla="*/ 10844 w 11491"/>
              <a:gd name="connsiteY3" fmla="*/ 7144 h 13944"/>
              <a:gd name="connsiteX4" fmla="*/ 444 w 11491"/>
              <a:gd name="connsiteY4" fmla="*/ 13944 h 13944"/>
              <a:gd name="connsiteX0" fmla="*/ 1633 w 11418"/>
              <a:gd name="connsiteY0" fmla="*/ 11684 h 11684"/>
              <a:gd name="connsiteX1" fmla="*/ 137 w 11418"/>
              <a:gd name="connsiteY1" fmla="*/ 0 h 11684"/>
              <a:gd name="connsiteX2" fmla="*/ 11418 w 11418"/>
              <a:gd name="connsiteY2" fmla="*/ 804 h 11684"/>
              <a:gd name="connsiteX3" fmla="*/ 10771 w 11418"/>
              <a:gd name="connsiteY3" fmla="*/ 7144 h 11684"/>
              <a:gd name="connsiteX4" fmla="*/ 1633 w 11418"/>
              <a:gd name="connsiteY4" fmla="*/ 11684 h 11684"/>
              <a:gd name="connsiteX0" fmla="*/ 1442 w 11425"/>
              <a:gd name="connsiteY0" fmla="*/ 13825 h 13825"/>
              <a:gd name="connsiteX1" fmla="*/ 144 w 11425"/>
              <a:gd name="connsiteY1" fmla="*/ 0 h 13825"/>
              <a:gd name="connsiteX2" fmla="*/ 11425 w 11425"/>
              <a:gd name="connsiteY2" fmla="*/ 804 h 13825"/>
              <a:gd name="connsiteX3" fmla="*/ 10778 w 11425"/>
              <a:gd name="connsiteY3" fmla="*/ 7144 h 13825"/>
              <a:gd name="connsiteX4" fmla="*/ 1442 w 11425"/>
              <a:gd name="connsiteY4" fmla="*/ 13825 h 13825"/>
              <a:gd name="connsiteX0" fmla="*/ 322 w 10305"/>
              <a:gd name="connsiteY0" fmla="*/ 14588 h 14588"/>
              <a:gd name="connsiteX1" fmla="*/ 224 w 10305"/>
              <a:gd name="connsiteY1" fmla="*/ 0 h 14588"/>
              <a:gd name="connsiteX2" fmla="*/ 10305 w 10305"/>
              <a:gd name="connsiteY2" fmla="*/ 1567 h 14588"/>
              <a:gd name="connsiteX3" fmla="*/ 9658 w 10305"/>
              <a:gd name="connsiteY3" fmla="*/ 7907 h 14588"/>
              <a:gd name="connsiteX4" fmla="*/ 322 w 10305"/>
              <a:gd name="connsiteY4" fmla="*/ 14588 h 14588"/>
              <a:gd name="connsiteX0" fmla="*/ 0 w 9983"/>
              <a:gd name="connsiteY0" fmla="*/ 15797 h 15797"/>
              <a:gd name="connsiteX1" fmla="*/ 555 w 9983"/>
              <a:gd name="connsiteY1" fmla="*/ 0 h 15797"/>
              <a:gd name="connsiteX2" fmla="*/ 9983 w 9983"/>
              <a:gd name="connsiteY2" fmla="*/ 2776 h 15797"/>
              <a:gd name="connsiteX3" fmla="*/ 9336 w 9983"/>
              <a:gd name="connsiteY3" fmla="*/ 9116 h 15797"/>
              <a:gd name="connsiteX4" fmla="*/ 0 w 9983"/>
              <a:gd name="connsiteY4" fmla="*/ 15797 h 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" h="15797">
                <a:moveTo>
                  <a:pt x="0" y="15797"/>
                </a:moveTo>
                <a:cubicBezTo>
                  <a:pt x="812" y="11330"/>
                  <a:pt x="-257" y="4467"/>
                  <a:pt x="555" y="0"/>
                </a:cubicBezTo>
                <a:cubicBezTo>
                  <a:pt x="3416" y="900"/>
                  <a:pt x="7095" y="2573"/>
                  <a:pt x="9983" y="2776"/>
                </a:cubicBezTo>
                <a:cubicBezTo>
                  <a:pt x="9909" y="4802"/>
                  <a:pt x="9410" y="7090"/>
                  <a:pt x="9336" y="9116"/>
                </a:cubicBezTo>
                <a:lnTo>
                  <a:pt x="0" y="15797"/>
                </a:lnTo>
                <a:close/>
              </a:path>
            </a:pathLst>
          </a:custGeom>
          <a:gradFill flip="none" rotWithShape="1">
            <a:gsLst>
              <a:gs pos="53000">
                <a:srgbClr val="000000">
                  <a:alpha val="25000"/>
                </a:srgbClr>
              </a:gs>
              <a:gs pos="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223F98A-59A1-E443-A6BD-0A499050DACA}"/>
              </a:ext>
            </a:extLst>
          </p:cNvPr>
          <p:cNvGrpSpPr/>
          <p:nvPr/>
        </p:nvGrpSpPr>
        <p:grpSpPr>
          <a:xfrm rot="580719">
            <a:off x="6844682" y="3524137"/>
            <a:ext cx="2761808" cy="1498798"/>
            <a:chOff x="6251945" y="73427"/>
            <a:chExt cx="2761808" cy="1498798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3306732F-51EB-0F42-A770-018B5048B6A5}"/>
                </a:ext>
              </a:extLst>
            </p:cNvPr>
            <p:cNvSpPr/>
            <p:nvPr/>
          </p:nvSpPr>
          <p:spPr>
            <a:xfrm rot="20392142">
              <a:off x="6251945" y="494530"/>
              <a:ext cx="2761808" cy="1077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400" b="1" kern="0" dirty="0">
                  <a:solidFill>
                    <a:srgbClr val="0E3558"/>
                  </a:solidFill>
                  <a:latin typeface="Arial"/>
                  <a:cs typeface="B Nazanin" panose="00000400000000000000" pitchFamily="2" charset="-78"/>
                </a:rPr>
                <a:t>بار مصرف‌شده- خط مبنا = بار </a:t>
              </a:r>
              <a:r>
                <a:rPr lang="fa-IR" sz="1400" b="1" kern="0" dirty="0" smtClean="0">
                  <a:solidFill>
                    <a:srgbClr val="0E3558"/>
                  </a:solidFill>
                  <a:latin typeface="Arial"/>
                  <a:cs typeface="B Nazanin" panose="00000400000000000000" pitchFamily="2" charset="-78"/>
                </a:rPr>
                <a:t>کاهش‌یافته</a:t>
              </a:r>
              <a:endParaRPr lang="fa-IR" sz="1400" b="1" kern="0" dirty="0">
                <a:solidFill>
                  <a:srgbClr val="0E3558"/>
                </a:solidFill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E62620A5-8912-D44E-9C7F-E7B0F9457F37}"/>
                </a:ext>
              </a:extLst>
            </p:cNvPr>
            <p:cNvSpPr/>
            <p:nvPr/>
          </p:nvSpPr>
          <p:spPr>
            <a:xfrm rot="20392142">
              <a:off x="8624280" y="73427"/>
              <a:ext cx="314724" cy="1077695"/>
            </a:xfrm>
            <a:prstGeom prst="rect">
              <a:avLst/>
            </a:prstGeom>
            <a:solidFill>
              <a:srgbClr val="FCB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Freeform: Shape 143">
            <a:extLst>
              <a:ext uri="{FF2B5EF4-FFF2-40B4-BE49-F238E27FC236}">
                <a16:creationId xmlns="" xmlns:a16="http://schemas.microsoft.com/office/drawing/2014/main" id="{AF28436E-1990-1C43-9DDB-91621A95BD04}"/>
              </a:ext>
            </a:extLst>
          </p:cNvPr>
          <p:cNvSpPr/>
          <p:nvPr/>
        </p:nvSpPr>
        <p:spPr>
          <a:xfrm rot="2839690">
            <a:off x="2451689" y="1385440"/>
            <a:ext cx="1044807" cy="1397724"/>
          </a:xfrm>
          <a:custGeom>
            <a:avLst/>
            <a:gdLst>
              <a:gd name="connsiteX0" fmla="*/ 617735 w 1062235"/>
              <a:gd name="connsiteY0" fmla="*/ 0 h 1485900"/>
              <a:gd name="connsiteX1" fmla="*/ 20835 w 1062235"/>
              <a:gd name="connsiteY1" fmla="*/ 698500 h 1485900"/>
              <a:gd name="connsiteX2" fmla="*/ 224035 w 1062235"/>
              <a:gd name="connsiteY2" fmla="*/ 1270000 h 1485900"/>
              <a:gd name="connsiteX3" fmla="*/ 1062235 w 1062235"/>
              <a:gd name="connsiteY3" fmla="*/ 1485900 h 1485900"/>
              <a:gd name="connsiteX0" fmla="*/ 389961 w 1048785"/>
              <a:gd name="connsiteY0" fmla="*/ 0 h 1397724"/>
              <a:gd name="connsiteX1" fmla="*/ 7385 w 1048785"/>
              <a:gd name="connsiteY1" fmla="*/ 610324 h 1397724"/>
              <a:gd name="connsiteX2" fmla="*/ 210585 w 1048785"/>
              <a:gd name="connsiteY2" fmla="*/ 1181824 h 1397724"/>
              <a:gd name="connsiteX3" fmla="*/ 1048785 w 1048785"/>
              <a:gd name="connsiteY3" fmla="*/ 1397724 h 1397724"/>
              <a:gd name="connsiteX0" fmla="*/ 385983 w 1044807"/>
              <a:gd name="connsiteY0" fmla="*/ 0 h 1397724"/>
              <a:gd name="connsiteX1" fmla="*/ 3407 w 1044807"/>
              <a:gd name="connsiteY1" fmla="*/ 610324 h 1397724"/>
              <a:gd name="connsiteX2" fmla="*/ 248280 w 1044807"/>
              <a:gd name="connsiteY2" fmla="*/ 1200801 h 1397724"/>
              <a:gd name="connsiteX3" fmla="*/ 1044807 w 1044807"/>
              <a:gd name="connsiteY3" fmla="*/ 1397724 h 13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07" h="1397724">
                <a:moveTo>
                  <a:pt x="385983" y="0"/>
                </a:moveTo>
                <a:cubicBezTo>
                  <a:pt x="120341" y="243416"/>
                  <a:pt x="26357" y="410191"/>
                  <a:pt x="3407" y="610324"/>
                </a:cubicBezTo>
                <a:cubicBezTo>
                  <a:pt x="-19543" y="810457"/>
                  <a:pt x="74713" y="1069568"/>
                  <a:pt x="248280" y="1200801"/>
                </a:cubicBezTo>
                <a:cubicBezTo>
                  <a:pt x="421847" y="1332034"/>
                  <a:pt x="712490" y="1355390"/>
                  <a:pt x="1044807" y="1397724"/>
                </a:cubicBez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reeform: Shape 144">
            <a:extLst>
              <a:ext uri="{FF2B5EF4-FFF2-40B4-BE49-F238E27FC236}">
                <a16:creationId xmlns="" xmlns:a16="http://schemas.microsoft.com/office/drawing/2014/main" id="{3DA7F9E6-8955-9E44-8C82-97014801F432}"/>
              </a:ext>
            </a:extLst>
          </p:cNvPr>
          <p:cNvSpPr/>
          <p:nvPr/>
        </p:nvSpPr>
        <p:spPr>
          <a:xfrm rot="2408235">
            <a:off x="2407471" y="3650628"/>
            <a:ext cx="534274" cy="1072457"/>
          </a:xfrm>
          <a:custGeom>
            <a:avLst/>
            <a:gdLst>
              <a:gd name="connsiteX0" fmla="*/ 617735 w 1062235"/>
              <a:gd name="connsiteY0" fmla="*/ 0 h 1485900"/>
              <a:gd name="connsiteX1" fmla="*/ 20835 w 1062235"/>
              <a:gd name="connsiteY1" fmla="*/ 698500 h 1485900"/>
              <a:gd name="connsiteX2" fmla="*/ 224035 w 1062235"/>
              <a:gd name="connsiteY2" fmla="*/ 1270000 h 1485900"/>
              <a:gd name="connsiteX3" fmla="*/ 1062235 w 1062235"/>
              <a:gd name="connsiteY3" fmla="*/ 1485900 h 1485900"/>
              <a:gd name="connsiteX0" fmla="*/ 389961 w 1048785"/>
              <a:gd name="connsiteY0" fmla="*/ 0 h 1397724"/>
              <a:gd name="connsiteX1" fmla="*/ 7385 w 1048785"/>
              <a:gd name="connsiteY1" fmla="*/ 610324 h 1397724"/>
              <a:gd name="connsiteX2" fmla="*/ 210585 w 1048785"/>
              <a:gd name="connsiteY2" fmla="*/ 1181824 h 1397724"/>
              <a:gd name="connsiteX3" fmla="*/ 1048785 w 1048785"/>
              <a:gd name="connsiteY3" fmla="*/ 1397724 h 1397724"/>
              <a:gd name="connsiteX0" fmla="*/ 385983 w 1044807"/>
              <a:gd name="connsiteY0" fmla="*/ 0 h 1397724"/>
              <a:gd name="connsiteX1" fmla="*/ 3407 w 1044807"/>
              <a:gd name="connsiteY1" fmla="*/ 610324 h 1397724"/>
              <a:gd name="connsiteX2" fmla="*/ 248280 w 1044807"/>
              <a:gd name="connsiteY2" fmla="*/ 1200801 h 1397724"/>
              <a:gd name="connsiteX3" fmla="*/ 1044807 w 1044807"/>
              <a:gd name="connsiteY3" fmla="*/ 1397724 h 13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07" h="1397724">
                <a:moveTo>
                  <a:pt x="385983" y="0"/>
                </a:moveTo>
                <a:cubicBezTo>
                  <a:pt x="120341" y="243416"/>
                  <a:pt x="26357" y="410191"/>
                  <a:pt x="3407" y="610324"/>
                </a:cubicBezTo>
                <a:cubicBezTo>
                  <a:pt x="-19543" y="810457"/>
                  <a:pt x="74713" y="1069568"/>
                  <a:pt x="248280" y="1200801"/>
                </a:cubicBezTo>
                <a:cubicBezTo>
                  <a:pt x="421847" y="1332034"/>
                  <a:pt x="712490" y="1355390"/>
                  <a:pt x="1044807" y="1397724"/>
                </a:cubicBez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reeform: Shape 145">
            <a:extLst>
              <a:ext uri="{FF2B5EF4-FFF2-40B4-BE49-F238E27FC236}">
                <a16:creationId xmlns="" xmlns:a16="http://schemas.microsoft.com/office/drawing/2014/main" id="{06A371F3-47AF-674B-AEF3-A73CCFA7DDFA}"/>
              </a:ext>
            </a:extLst>
          </p:cNvPr>
          <p:cNvSpPr/>
          <p:nvPr/>
        </p:nvSpPr>
        <p:spPr>
          <a:xfrm rot="16200000">
            <a:off x="5470261" y="4425863"/>
            <a:ext cx="942803" cy="1524320"/>
          </a:xfrm>
          <a:custGeom>
            <a:avLst/>
            <a:gdLst>
              <a:gd name="connsiteX0" fmla="*/ 617735 w 1062235"/>
              <a:gd name="connsiteY0" fmla="*/ 0 h 1485900"/>
              <a:gd name="connsiteX1" fmla="*/ 20835 w 1062235"/>
              <a:gd name="connsiteY1" fmla="*/ 698500 h 1485900"/>
              <a:gd name="connsiteX2" fmla="*/ 224035 w 1062235"/>
              <a:gd name="connsiteY2" fmla="*/ 1270000 h 1485900"/>
              <a:gd name="connsiteX3" fmla="*/ 1062235 w 1062235"/>
              <a:gd name="connsiteY3" fmla="*/ 1485900 h 1485900"/>
              <a:gd name="connsiteX0" fmla="*/ 389961 w 1048785"/>
              <a:gd name="connsiteY0" fmla="*/ 0 h 1397724"/>
              <a:gd name="connsiteX1" fmla="*/ 7385 w 1048785"/>
              <a:gd name="connsiteY1" fmla="*/ 610324 h 1397724"/>
              <a:gd name="connsiteX2" fmla="*/ 210585 w 1048785"/>
              <a:gd name="connsiteY2" fmla="*/ 1181824 h 1397724"/>
              <a:gd name="connsiteX3" fmla="*/ 1048785 w 1048785"/>
              <a:gd name="connsiteY3" fmla="*/ 1397724 h 1397724"/>
              <a:gd name="connsiteX0" fmla="*/ 385983 w 1044807"/>
              <a:gd name="connsiteY0" fmla="*/ 0 h 1397724"/>
              <a:gd name="connsiteX1" fmla="*/ 3407 w 1044807"/>
              <a:gd name="connsiteY1" fmla="*/ 610324 h 1397724"/>
              <a:gd name="connsiteX2" fmla="*/ 248280 w 1044807"/>
              <a:gd name="connsiteY2" fmla="*/ 1200801 h 1397724"/>
              <a:gd name="connsiteX3" fmla="*/ 1044807 w 1044807"/>
              <a:gd name="connsiteY3" fmla="*/ 1397724 h 1397724"/>
              <a:gd name="connsiteX0" fmla="*/ 385821 w 1006545"/>
              <a:gd name="connsiteY0" fmla="*/ 0 h 1486627"/>
              <a:gd name="connsiteX1" fmla="*/ 3245 w 1006545"/>
              <a:gd name="connsiteY1" fmla="*/ 610324 h 1486627"/>
              <a:gd name="connsiteX2" fmla="*/ 248118 w 1006545"/>
              <a:gd name="connsiteY2" fmla="*/ 1200801 h 1486627"/>
              <a:gd name="connsiteX3" fmla="*/ 1006545 w 1006545"/>
              <a:gd name="connsiteY3" fmla="*/ 1486627 h 1486627"/>
              <a:gd name="connsiteX0" fmla="*/ 385579 w 942803"/>
              <a:gd name="connsiteY0" fmla="*/ 0 h 1854927"/>
              <a:gd name="connsiteX1" fmla="*/ 3003 w 942803"/>
              <a:gd name="connsiteY1" fmla="*/ 610324 h 1854927"/>
              <a:gd name="connsiteX2" fmla="*/ 247876 w 942803"/>
              <a:gd name="connsiteY2" fmla="*/ 1200801 h 1854927"/>
              <a:gd name="connsiteX3" fmla="*/ 942803 w 942803"/>
              <a:gd name="connsiteY3" fmla="*/ 1854927 h 1854927"/>
              <a:gd name="connsiteX0" fmla="*/ 385579 w 942803"/>
              <a:gd name="connsiteY0" fmla="*/ 0 h 1854927"/>
              <a:gd name="connsiteX1" fmla="*/ 3003 w 942803"/>
              <a:gd name="connsiteY1" fmla="*/ 610324 h 1854927"/>
              <a:gd name="connsiteX2" fmla="*/ 247876 w 942803"/>
              <a:gd name="connsiteY2" fmla="*/ 1200801 h 1854927"/>
              <a:gd name="connsiteX3" fmla="*/ 942803 w 942803"/>
              <a:gd name="connsiteY3" fmla="*/ 1854927 h 1854927"/>
              <a:gd name="connsiteX0" fmla="*/ 385579 w 942803"/>
              <a:gd name="connsiteY0" fmla="*/ 0 h 1854927"/>
              <a:gd name="connsiteX1" fmla="*/ 3003 w 942803"/>
              <a:gd name="connsiteY1" fmla="*/ 610324 h 1854927"/>
              <a:gd name="connsiteX2" fmla="*/ 247876 w 942803"/>
              <a:gd name="connsiteY2" fmla="*/ 1200801 h 1854927"/>
              <a:gd name="connsiteX3" fmla="*/ 942803 w 942803"/>
              <a:gd name="connsiteY3" fmla="*/ 1854927 h 185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803" h="1854927">
                <a:moveTo>
                  <a:pt x="385579" y="0"/>
                </a:moveTo>
                <a:cubicBezTo>
                  <a:pt x="119937" y="243416"/>
                  <a:pt x="25953" y="410191"/>
                  <a:pt x="3003" y="610324"/>
                </a:cubicBezTo>
                <a:cubicBezTo>
                  <a:pt x="-19947" y="810457"/>
                  <a:pt x="91243" y="993367"/>
                  <a:pt x="247876" y="1200801"/>
                </a:cubicBezTo>
                <a:cubicBezTo>
                  <a:pt x="404509" y="1408235"/>
                  <a:pt x="623186" y="1418893"/>
                  <a:pt x="942803" y="1854927"/>
                </a:cubicBezTo>
              </a:path>
            </a:pathLst>
          </a:cu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3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04" y="2246028"/>
            <a:ext cx="3527940" cy="19911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75555">
            <a:off x="2561704" y="4659199"/>
            <a:ext cx="2295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1400" b="1" kern="0" dirty="0">
                <a:solidFill>
                  <a:srgbClr val="0E3558"/>
                </a:solidFill>
                <a:latin typeface="Arial"/>
                <a:cs typeface="B Nazanin" panose="00000400000000000000" pitchFamily="2" charset="-78"/>
              </a:rPr>
              <a:t>خط مبنا: میانگین 3 روزه از 3 روز کاری اخیر از روز رویداد پاسخ‌گویی بار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9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84"/>
          <p:cNvSpPr/>
          <p:nvPr/>
        </p:nvSpPr>
        <p:spPr>
          <a:xfrm>
            <a:off x="2418905" y="2179743"/>
            <a:ext cx="2146073" cy="1806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6" extrusionOk="0">
                <a:moveTo>
                  <a:pt x="18498" y="21596"/>
                </a:moveTo>
                <a:lnTo>
                  <a:pt x="890" y="21596"/>
                </a:lnTo>
                <a:cubicBezTo>
                  <a:pt x="398" y="21596"/>
                  <a:pt x="0" y="21123"/>
                  <a:pt x="0" y="20539"/>
                </a:cubicBezTo>
                <a:cubicBezTo>
                  <a:pt x="0" y="20493"/>
                  <a:pt x="3" y="20446"/>
                  <a:pt x="8" y="20400"/>
                </a:cubicBezTo>
                <a:lnTo>
                  <a:pt x="2218" y="899"/>
                </a:lnTo>
                <a:cubicBezTo>
                  <a:pt x="2282" y="382"/>
                  <a:pt x="2656" y="-1"/>
                  <a:pt x="3096" y="0"/>
                </a:cubicBezTo>
                <a:lnTo>
                  <a:pt x="20709" y="0"/>
                </a:lnTo>
                <a:cubicBezTo>
                  <a:pt x="21202" y="2"/>
                  <a:pt x="21600" y="479"/>
                  <a:pt x="21598" y="1066"/>
                </a:cubicBezTo>
                <a:cubicBezTo>
                  <a:pt x="21598" y="1111"/>
                  <a:pt x="21595" y="1156"/>
                  <a:pt x="21590" y="1201"/>
                </a:cubicBezTo>
                <a:lnTo>
                  <a:pt x="19380" y="20696"/>
                </a:lnTo>
                <a:cubicBezTo>
                  <a:pt x="19316" y="21215"/>
                  <a:pt x="18940" y="21599"/>
                  <a:pt x="18498" y="21596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88900" dist="55528" dir="1404583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Freeform 1686"/>
          <p:cNvSpPr/>
          <p:nvPr/>
        </p:nvSpPr>
        <p:spPr>
          <a:xfrm>
            <a:off x="2179952" y="1609298"/>
            <a:ext cx="1987814" cy="113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6" extrusionOk="0">
                <a:moveTo>
                  <a:pt x="19978" y="17394"/>
                </a:moveTo>
                <a:lnTo>
                  <a:pt x="725" y="21596"/>
                </a:lnTo>
                <a:cubicBezTo>
                  <a:pt x="326" y="21598"/>
                  <a:pt x="1" y="21034"/>
                  <a:pt x="0" y="20337"/>
                </a:cubicBezTo>
                <a:cubicBezTo>
                  <a:pt x="0" y="20281"/>
                  <a:pt x="2" y="20225"/>
                  <a:pt x="6" y="20169"/>
                </a:cubicBezTo>
                <a:lnTo>
                  <a:pt x="701" y="1092"/>
                </a:lnTo>
                <a:cubicBezTo>
                  <a:pt x="750" y="465"/>
                  <a:pt x="1057" y="-2"/>
                  <a:pt x="1420" y="0"/>
                </a:cubicBezTo>
                <a:lnTo>
                  <a:pt x="20877" y="5850"/>
                </a:lnTo>
                <a:cubicBezTo>
                  <a:pt x="21277" y="5851"/>
                  <a:pt x="21600" y="6418"/>
                  <a:pt x="21599" y="7115"/>
                </a:cubicBezTo>
                <a:cubicBezTo>
                  <a:pt x="21599" y="7189"/>
                  <a:pt x="21596" y="7262"/>
                  <a:pt x="21588" y="7334"/>
                </a:cubicBezTo>
                <a:lnTo>
                  <a:pt x="20693" y="16345"/>
                </a:lnTo>
                <a:cubicBezTo>
                  <a:pt x="20632" y="16951"/>
                  <a:pt x="20331" y="17393"/>
                  <a:pt x="19978" y="17394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Freeform 1688"/>
          <p:cNvSpPr/>
          <p:nvPr/>
        </p:nvSpPr>
        <p:spPr>
          <a:xfrm>
            <a:off x="2744945" y="2928534"/>
            <a:ext cx="1462781" cy="6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34" y="21600"/>
                </a:moveTo>
                <a:lnTo>
                  <a:pt x="466" y="21600"/>
                </a:lnTo>
                <a:cubicBezTo>
                  <a:pt x="211" y="21600"/>
                  <a:pt x="3" y="16813"/>
                  <a:pt x="0" y="10864"/>
                </a:cubicBezTo>
                <a:cubicBezTo>
                  <a:pt x="3" y="4894"/>
                  <a:pt x="210" y="69"/>
                  <a:pt x="466" y="0"/>
                </a:cubicBezTo>
                <a:lnTo>
                  <a:pt x="21134" y="0"/>
                </a:lnTo>
                <a:cubicBezTo>
                  <a:pt x="21390" y="69"/>
                  <a:pt x="21597" y="4894"/>
                  <a:pt x="21600" y="10864"/>
                </a:cubicBezTo>
                <a:cubicBezTo>
                  <a:pt x="21597" y="16815"/>
                  <a:pt x="21389" y="21600"/>
                  <a:pt x="21134" y="21600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Freeform 1691"/>
          <p:cNvSpPr/>
          <p:nvPr/>
        </p:nvSpPr>
        <p:spPr>
          <a:xfrm>
            <a:off x="3014526" y="4087195"/>
            <a:ext cx="669344" cy="669342"/>
          </a:xfrm>
          <a:prstGeom prst="ellipse">
            <a:avLst/>
          </a:pr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63500" dist="35445" dir="2442741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Freeform 1692"/>
          <p:cNvSpPr/>
          <p:nvPr/>
        </p:nvSpPr>
        <p:spPr>
          <a:xfrm>
            <a:off x="3048293" y="4120834"/>
            <a:ext cx="601801" cy="601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1" h="18951" extrusionOk="0">
                <a:moveTo>
                  <a:pt x="18045" y="5436"/>
                </a:moveTo>
                <a:cubicBezTo>
                  <a:pt x="20276" y="10169"/>
                  <a:pt x="18248" y="15814"/>
                  <a:pt x="13516" y="18045"/>
                </a:cubicBezTo>
                <a:cubicBezTo>
                  <a:pt x="8783" y="20276"/>
                  <a:pt x="3138" y="18248"/>
                  <a:pt x="907" y="13516"/>
                </a:cubicBezTo>
                <a:cubicBezTo>
                  <a:pt x="-1324" y="8783"/>
                  <a:pt x="704" y="3138"/>
                  <a:pt x="5436" y="907"/>
                </a:cubicBezTo>
                <a:cubicBezTo>
                  <a:pt x="10169" y="-1324"/>
                  <a:pt x="15814" y="704"/>
                  <a:pt x="18045" y="543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Freeform 1694"/>
          <p:cNvSpPr/>
          <p:nvPr/>
        </p:nvSpPr>
        <p:spPr>
          <a:xfrm>
            <a:off x="3068523" y="4130500"/>
            <a:ext cx="561048" cy="341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16343" extrusionOk="0">
                <a:moveTo>
                  <a:pt x="21381" y="13932"/>
                </a:moveTo>
                <a:cubicBezTo>
                  <a:pt x="21381" y="21337"/>
                  <a:pt x="16593" y="9320"/>
                  <a:pt x="10687" y="9320"/>
                </a:cubicBezTo>
                <a:cubicBezTo>
                  <a:pt x="4781" y="9320"/>
                  <a:pt x="7" y="21337"/>
                  <a:pt x="7" y="13932"/>
                </a:cubicBezTo>
                <a:cubicBezTo>
                  <a:pt x="-209" y="6514"/>
                  <a:pt x="4400" y="280"/>
                  <a:pt x="10303" y="9"/>
                </a:cubicBezTo>
                <a:cubicBezTo>
                  <a:pt x="16205" y="-263"/>
                  <a:pt x="21165" y="5530"/>
                  <a:pt x="21381" y="12948"/>
                </a:cubicBezTo>
                <a:cubicBezTo>
                  <a:pt x="21391" y="13276"/>
                  <a:pt x="21391" y="13604"/>
                  <a:pt x="21381" y="13932"/>
                </a:cubicBezTo>
                <a:close/>
              </a:path>
            </a:pathLst>
          </a:custGeom>
          <a:solidFill>
            <a:srgbClr val="FFFFFF">
              <a:alpha val="2925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Freeform 1695"/>
          <p:cNvSpPr/>
          <p:nvPr/>
        </p:nvSpPr>
        <p:spPr>
          <a:xfrm>
            <a:off x="2062770" y="3346209"/>
            <a:ext cx="776937" cy="10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600" extrusionOk="0">
                <a:moveTo>
                  <a:pt x="3279" y="0"/>
                </a:moveTo>
                <a:lnTo>
                  <a:pt x="32" y="18387"/>
                </a:lnTo>
                <a:cubicBezTo>
                  <a:pt x="-236" y="19943"/>
                  <a:pt x="1199" y="21371"/>
                  <a:pt x="3237" y="21576"/>
                </a:cubicBezTo>
                <a:cubicBezTo>
                  <a:pt x="3395" y="21592"/>
                  <a:pt x="3554" y="21600"/>
                  <a:pt x="3713" y="21600"/>
                </a:cubicBezTo>
                <a:lnTo>
                  <a:pt x="21364" y="21600"/>
                </a:lnTo>
              </a:path>
            </a:pathLst>
          </a:custGeom>
          <a:ln w="13526">
            <a:solidFill>
              <a:srgbClr val="B5B6B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Freeform 1696"/>
          <p:cNvSpPr/>
          <p:nvPr/>
        </p:nvSpPr>
        <p:spPr>
          <a:xfrm>
            <a:off x="5141723" y="2179743"/>
            <a:ext cx="2146128" cy="180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7" extrusionOk="0">
                <a:moveTo>
                  <a:pt x="18498" y="21598"/>
                </a:moveTo>
                <a:lnTo>
                  <a:pt x="886" y="21598"/>
                </a:lnTo>
                <a:cubicBezTo>
                  <a:pt x="397" y="21598"/>
                  <a:pt x="0" y="21127"/>
                  <a:pt x="0" y="20546"/>
                </a:cubicBezTo>
                <a:cubicBezTo>
                  <a:pt x="0" y="20498"/>
                  <a:pt x="3" y="20450"/>
                  <a:pt x="8" y="20402"/>
                </a:cubicBezTo>
                <a:lnTo>
                  <a:pt x="2215" y="900"/>
                </a:lnTo>
                <a:cubicBezTo>
                  <a:pt x="2280" y="382"/>
                  <a:pt x="2655" y="-1"/>
                  <a:pt x="3096" y="0"/>
                </a:cubicBezTo>
                <a:lnTo>
                  <a:pt x="20709" y="0"/>
                </a:lnTo>
                <a:cubicBezTo>
                  <a:pt x="21202" y="3"/>
                  <a:pt x="21600" y="480"/>
                  <a:pt x="21598" y="1066"/>
                </a:cubicBezTo>
                <a:cubicBezTo>
                  <a:pt x="21598" y="1111"/>
                  <a:pt x="21595" y="1156"/>
                  <a:pt x="21590" y="1201"/>
                </a:cubicBezTo>
                <a:lnTo>
                  <a:pt x="19380" y="20698"/>
                </a:lnTo>
                <a:cubicBezTo>
                  <a:pt x="19315" y="21216"/>
                  <a:pt x="18939" y="21599"/>
                  <a:pt x="18498" y="21598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88900" dist="55528" dir="1404583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Freeform 1698"/>
          <p:cNvSpPr/>
          <p:nvPr/>
        </p:nvSpPr>
        <p:spPr>
          <a:xfrm>
            <a:off x="4907715" y="1609299"/>
            <a:ext cx="1987814" cy="1138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19977" y="17397"/>
                </a:moveTo>
                <a:lnTo>
                  <a:pt x="721" y="21600"/>
                </a:lnTo>
                <a:cubicBezTo>
                  <a:pt x="322" y="21598"/>
                  <a:pt x="-1" y="21031"/>
                  <a:pt x="0" y="20333"/>
                </a:cubicBezTo>
                <a:cubicBezTo>
                  <a:pt x="0" y="20280"/>
                  <a:pt x="2" y="20226"/>
                  <a:pt x="6" y="20173"/>
                </a:cubicBezTo>
                <a:lnTo>
                  <a:pt x="701" y="1092"/>
                </a:lnTo>
                <a:cubicBezTo>
                  <a:pt x="750" y="467"/>
                  <a:pt x="1055" y="1"/>
                  <a:pt x="1416" y="0"/>
                </a:cubicBezTo>
                <a:lnTo>
                  <a:pt x="20876" y="5851"/>
                </a:lnTo>
                <a:cubicBezTo>
                  <a:pt x="21276" y="5852"/>
                  <a:pt x="21599" y="6419"/>
                  <a:pt x="21598" y="7116"/>
                </a:cubicBezTo>
                <a:cubicBezTo>
                  <a:pt x="21598" y="7190"/>
                  <a:pt x="21595" y="7263"/>
                  <a:pt x="21587" y="7336"/>
                </a:cubicBezTo>
                <a:lnTo>
                  <a:pt x="20684" y="16348"/>
                </a:lnTo>
                <a:cubicBezTo>
                  <a:pt x="20627" y="16952"/>
                  <a:pt x="20328" y="17395"/>
                  <a:pt x="19977" y="17397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Freeform 1700"/>
          <p:cNvSpPr/>
          <p:nvPr/>
        </p:nvSpPr>
        <p:spPr>
          <a:xfrm>
            <a:off x="5467821" y="2928534"/>
            <a:ext cx="1462781" cy="6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34" y="21600"/>
                </a:moveTo>
                <a:lnTo>
                  <a:pt x="466" y="21600"/>
                </a:lnTo>
                <a:cubicBezTo>
                  <a:pt x="211" y="21600"/>
                  <a:pt x="3" y="16813"/>
                  <a:pt x="0" y="10864"/>
                </a:cubicBezTo>
                <a:cubicBezTo>
                  <a:pt x="3" y="4894"/>
                  <a:pt x="210" y="69"/>
                  <a:pt x="466" y="0"/>
                </a:cubicBezTo>
                <a:lnTo>
                  <a:pt x="21134" y="0"/>
                </a:lnTo>
                <a:cubicBezTo>
                  <a:pt x="21390" y="69"/>
                  <a:pt x="21597" y="4894"/>
                  <a:pt x="21600" y="10864"/>
                </a:cubicBezTo>
                <a:lnTo>
                  <a:pt x="21600" y="10864"/>
                </a:lnTo>
                <a:cubicBezTo>
                  <a:pt x="21597" y="16815"/>
                  <a:pt x="21389" y="21600"/>
                  <a:pt x="21134" y="2160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Freeform 1701"/>
          <p:cNvSpPr/>
          <p:nvPr/>
        </p:nvSpPr>
        <p:spPr>
          <a:xfrm>
            <a:off x="4822870" y="3346209"/>
            <a:ext cx="776937" cy="102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600" extrusionOk="0">
                <a:moveTo>
                  <a:pt x="3279" y="0"/>
                </a:moveTo>
                <a:lnTo>
                  <a:pt x="32" y="18387"/>
                </a:lnTo>
                <a:cubicBezTo>
                  <a:pt x="-236" y="19943"/>
                  <a:pt x="1199" y="21371"/>
                  <a:pt x="3237" y="21576"/>
                </a:cubicBezTo>
                <a:cubicBezTo>
                  <a:pt x="3395" y="21592"/>
                  <a:pt x="3554" y="21600"/>
                  <a:pt x="3713" y="21600"/>
                </a:cubicBezTo>
                <a:lnTo>
                  <a:pt x="21364" y="21600"/>
                </a:lnTo>
              </a:path>
            </a:pathLst>
          </a:custGeom>
          <a:ln w="13526">
            <a:solidFill>
              <a:srgbClr val="B5B6B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Freeform 1704"/>
          <p:cNvSpPr/>
          <p:nvPr/>
        </p:nvSpPr>
        <p:spPr>
          <a:xfrm>
            <a:off x="5758808" y="4087695"/>
            <a:ext cx="669495" cy="669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7" h="19627" extrusionOk="0">
                <a:moveTo>
                  <a:pt x="12088" y="270"/>
                </a:moveTo>
                <a:cubicBezTo>
                  <a:pt x="17359" y="1526"/>
                  <a:pt x="20614" y="6817"/>
                  <a:pt x="19358" y="12088"/>
                </a:cubicBezTo>
                <a:cubicBezTo>
                  <a:pt x="18102" y="17359"/>
                  <a:pt x="12811" y="20614"/>
                  <a:pt x="7540" y="19358"/>
                </a:cubicBezTo>
                <a:cubicBezTo>
                  <a:pt x="2269" y="18102"/>
                  <a:pt x="-986" y="12811"/>
                  <a:pt x="270" y="7540"/>
                </a:cubicBezTo>
                <a:cubicBezTo>
                  <a:pt x="1526" y="2269"/>
                  <a:pt x="6817" y="-986"/>
                  <a:pt x="12088" y="270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63500" dist="35445" dir="2442741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Freeform 1705"/>
          <p:cNvSpPr/>
          <p:nvPr/>
        </p:nvSpPr>
        <p:spPr>
          <a:xfrm>
            <a:off x="5793151" y="4119848"/>
            <a:ext cx="601718" cy="601719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Freeform 1707"/>
          <p:cNvSpPr/>
          <p:nvPr/>
        </p:nvSpPr>
        <p:spPr>
          <a:xfrm>
            <a:off x="5812453" y="4130500"/>
            <a:ext cx="561048" cy="341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16343" extrusionOk="0">
                <a:moveTo>
                  <a:pt x="21381" y="13932"/>
                </a:moveTo>
                <a:cubicBezTo>
                  <a:pt x="21381" y="21337"/>
                  <a:pt x="16593" y="9320"/>
                  <a:pt x="10687" y="9320"/>
                </a:cubicBezTo>
                <a:cubicBezTo>
                  <a:pt x="4781" y="9320"/>
                  <a:pt x="7" y="21337"/>
                  <a:pt x="7" y="13932"/>
                </a:cubicBezTo>
                <a:cubicBezTo>
                  <a:pt x="-209" y="6514"/>
                  <a:pt x="4400" y="280"/>
                  <a:pt x="10303" y="9"/>
                </a:cubicBezTo>
                <a:cubicBezTo>
                  <a:pt x="16205" y="-263"/>
                  <a:pt x="21165" y="5530"/>
                  <a:pt x="21381" y="12948"/>
                </a:cubicBezTo>
                <a:cubicBezTo>
                  <a:pt x="21391" y="13276"/>
                  <a:pt x="21391" y="13604"/>
                  <a:pt x="21381" y="13932"/>
                </a:cubicBezTo>
                <a:close/>
              </a:path>
            </a:pathLst>
          </a:custGeom>
          <a:solidFill>
            <a:srgbClr val="FFFFFF">
              <a:alpha val="2925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Freeform 1710"/>
          <p:cNvSpPr/>
          <p:nvPr/>
        </p:nvSpPr>
        <p:spPr>
          <a:xfrm>
            <a:off x="7825969" y="2180123"/>
            <a:ext cx="2146081" cy="180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89" extrusionOk="0">
                <a:moveTo>
                  <a:pt x="18518" y="21589"/>
                </a:moveTo>
                <a:lnTo>
                  <a:pt x="904" y="21589"/>
                </a:lnTo>
                <a:cubicBezTo>
                  <a:pt x="413" y="21599"/>
                  <a:pt x="8" y="21134"/>
                  <a:pt x="0" y="20551"/>
                </a:cubicBezTo>
                <a:cubicBezTo>
                  <a:pt x="-1" y="20500"/>
                  <a:pt x="1" y="20448"/>
                  <a:pt x="7" y="20398"/>
                </a:cubicBezTo>
                <a:lnTo>
                  <a:pt x="2217" y="900"/>
                </a:lnTo>
                <a:cubicBezTo>
                  <a:pt x="2283" y="382"/>
                  <a:pt x="2658" y="-1"/>
                  <a:pt x="3099" y="0"/>
                </a:cubicBezTo>
                <a:lnTo>
                  <a:pt x="20709" y="0"/>
                </a:lnTo>
                <a:cubicBezTo>
                  <a:pt x="21200" y="0"/>
                  <a:pt x="21599" y="473"/>
                  <a:pt x="21599" y="1056"/>
                </a:cubicBezTo>
                <a:cubicBezTo>
                  <a:pt x="21599" y="1104"/>
                  <a:pt x="21596" y="1153"/>
                  <a:pt x="21591" y="1201"/>
                </a:cubicBezTo>
                <a:lnTo>
                  <a:pt x="19384" y="20695"/>
                </a:lnTo>
                <a:cubicBezTo>
                  <a:pt x="19316" y="21203"/>
                  <a:pt x="18951" y="21580"/>
                  <a:pt x="18518" y="21589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88900" dist="55528" dir="1404583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Freeform 1712"/>
          <p:cNvSpPr/>
          <p:nvPr/>
        </p:nvSpPr>
        <p:spPr>
          <a:xfrm>
            <a:off x="7606847" y="1609300"/>
            <a:ext cx="1987795" cy="1138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2" extrusionOk="0">
                <a:moveTo>
                  <a:pt x="19979" y="17391"/>
                </a:moveTo>
                <a:lnTo>
                  <a:pt x="722" y="21592"/>
                </a:lnTo>
                <a:cubicBezTo>
                  <a:pt x="325" y="21595"/>
                  <a:pt x="2" y="21035"/>
                  <a:pt x="0" y="20342"/>
                </a:cubicBezTo>
                <a:cubicBezTo>
                  <a:pt x="0" y="20283"/>
                  <a:pt x="2" y="20224"/>
                  <a:pt x="7" y="20166"/>
                </a:cubicBezTo>
                <a:lnTo>
                  <a:pt x="701" y="1091"/>
                </a:lnTo>
                <a:cubicBezTo>
                  <a:pt x="747" y="464"/>
                  <a:pt x="1054" y="-5"/>
                  <a:pt x="1416" y="0"/>
                </a:cubicBezTo>
                <a:lnTo>
                  <a:pt x="20874" y="5849"/>
                </a:lnTo>
                <a:cubicBezTo>
                  <a:pt x="21275" y="5851"/>
                  <a:pt x="21600" y="6421"/>
                  <a:pt x="21599" y="7122"/>
                </a:cubicBezTo>
                <a:cubicBezTo>
                  <a:pt x="21599" y="7193"/>
                  <a:pt x="21595" y="7263"/>
                  <a:pt x="21589" y="7333"/>
                </a:cubicBezTo>
                <a:lnTo>
                  <a:pt x="20690" y="16342"/>
                </a:lnTo>
                <a:cubicBezTo>
                  <a:pt x="20630" y="16947"/>
                  <a:pt x="20330" y="17389"/>
                  <a:pt x="19979" y="17391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Freeform 1714"/>
          <p:cNvSpPr/>
          <p:nvPr/>
        </p:nvSpPr>
        <p:spPr>
          <a:xfrm>
            <a:off x="8153847" y="2928534"/>
            <a:ext cx="1462402" cy="6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39" y="21600"/>
                </a:moveTo>
                <a:lnTo>
                  <a:pt x="461" y="21600"/>
                </a:lnTo>
                <a:cubicBezTo>
                  <a:pt x="206" y="21600"/>
                  <a:pt x="0" y="16793"/>
                  <a:pt x="0" y="10864"/>
                </a:cubicBezTo>
                <a:cubicBezTo>
                  <a:pt x="0" y="4914"/>
                  <a:pt x="206" y="71"/>
                  <a:pt x="461" y="0"/>
                </a:cubicBezTo>
                <a:lnTo>
                  <a:pt x="21139" y="0"/>
                </a:lnTo>
                <a:cubicBezTo>
                  <a:pt x="21395" y="71"/>
                  <a:pt x="21600" y="4914"/>
                  <a:pt x="21600" y="10864"/>
                </a:cubicBezTo>
                <a:cubicBezTo>
                  <a:pt x="21600" y="16793"/>
                  <a:pt x="21394" y="21600"/>
                  <a:pt x="21139" y="2160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Freeform 1717"/>
          <p:cNvSpPr/>
          <p:nvPr/>
        </p:nvSpPr>
        <p:spPr>
          <a:xfrm>
            <a:off x="8465352" y="4087373"/>
            <a:ext cx="669346" cy="669346"/>
          </a:xfrm>
          <a:prstGeom prst="ellipse">
            <a:avLst/>
          </a:pr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63500" dist="35445" dir="2442741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Freeform 1718"/>
          <p:cNvSpPr/>
          <p:nvPr/>
        </p:nvSpPr>
        <p:spPr>
          <a:xfrm>
            <a:off x="8499601" y="4119848"/>
            <a:ext cx="601719" cy="601719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Freeform 1720"/>
          <p:cNvSpPr/>
          <p:nvPr/>
        </p:nvSpPr>
        <p:spPr>
          <a:xfrm>
            <a:off x="8519725" y="4141146"/>
            <a:ext cx="560296" cy="330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21" extrusionOk="0">
                <a:moveTo>
                  <a:pt x="21600" y="13920"/>
                </a:moveTo>
                <a:cubicBezTo>
                  <a:pt x="21600" y="21600"/>
                  <a:pt x="16773" y="9137"/>
                  <a:pt x="10800" y="9137"/>
                </a:cubicBezTo>
                <a:cubicBezTo>
                  <a:pt x="4827" y="9137"/>
                  <a:pt x="0" y="21600"/>
                  <a:pt x="0" y="13920"/>
                </a:cubicBezTo>
                <a:cubicBezTo>
                  <a:pt x="0" y="6232"/>
                  <a:pt x="4835" y="0"/>
                  <a:pt x="10800" y="0"/>
                </a:cubicBezTo>
                <a:cubicBezTo>
                  <a:pt x="16765" y="0"/>
                  <a:pt x="21600" y="6232"/>
                  <a:pt x="21600" y="13920"/>
                </a:cubicBezTo>
                <a:close/>
              </a:path>
            </a:pathLst>
          </a:custGeom>
          <a:solidFill>
            <a:srgbClr val="FFFFFF">
              <a:alpha val="2925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Freeform 1721"/>
          <p:cNvSpPr/>
          <p:nvPr/>
        </p:nvSpPr>
        <p:spPr>
          <a:xfrm>
            <a:off x="7502073" y="3346209"/>
            <a:ext cx="775863" cy="1028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9" h="21599" extrusionOk="0">
                <a:moveTo>
                  <a:pt x="3274" y="0"/>
                </a:moveTo>
                <a:lnTo>
                  <a:pt x="34" y="18385"/>
                </a:lnTo>
                <a:cubicBezTo>
                  <a:pt x="-241" y="19936"/>
                  <a:pt x="1185" y="21364"/>
                  <a:pt x="3219" y="21573"/>
                </a:cubicBezTo>
                <a:cubicBezTo>
                  <a:pt x="3399" y="21592"/>
                  <a:pt x="3579" y="21600"/>
                  <a:pt x="3760" y="21598"/>
                </a:cubicBezTo>
                <a:lnTo>
                  <a:pt x="21359" y="21598"/>
                </a:lnTo>
              </a:path>
            </a:pathLst>
          </a:custGeom>
          <a:ln w="13526">
            <a:solidFill>
              <a:srgbClr val="B5B6B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Freeform 1687"/>
          <p:cNvSpPr/>
          <p:nvPr/>
        </p:nvSpPr>
        <p:spPr>
          <a:xfrm>
            <a:off x="2374741" y="1914640"/>
            <a:ext cx="1988055" cy="608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6" extrusionOk="0">
                <a:moveTo>
                  <a:pt x="19975" y="21596"/>
                </a:moveTo>
                <a:lnTo>
                  <a:pt x="725" y="21596"/>
                </a:lnTo>
                <a:cubicBezTo>
                  <a:pt x="326" y="21600"/>
                  <a:pt x="1" y="20545"/>
                  <a:pt x="0" y="19239"/>
                </a:cubicBezTo>
                <a:cubicBezTo>
                  <a:pt x="0" y="19134"/>
                  <a:pt x="2" y="19029"/>
                  <a:pt x="6" y="18925"/>
                </a:cubicBezTo>
                <a:lnTo>
                  <a:pt x="701" y="2057"/>
                </a:lnTo>
                <a:cubicBezTo>
                  <a:pt x="750" y="880"/>
                  <a:pt x="1057" y="3"/>
                  <a:pt x="1420" y="0"/>
                </a:cubicBezTo>
                <a:lnTo>
                  <a:pt x="20874" y="0"/>
                </a:lnTo>
                <a:cubicBezTo>
                  <a:pt x="21276" y="5"/>
                  <a:pt x="21600" y="1073"/>
                  <a:pt x="21599" y="2386"/>
                </a:cubicBezTo>
                <a:cubicBezTo>
                  <a:pt x="21598" y="2513"/>
                  <a:pt x="21595" y="2639"/>
                  <a:pt x="21589" y="2765"/>
                </a:cubicBezTo>
                <a:lnTo>
                  <a:pt x="20690" y="19633"/>
                </a:lnTo>
                <a:cubicBezTo>
                  <a:pt x="20629" y="20767"/>
                  <a:pt x="20328" y="21595"/>
                  <a:pt x="19975" y="21596"/>
                </a:cubicBezTo>
                <a:close/>
              </a:path>
            </a:pathLst>
          </a:custGeom>
          <a:gradFill>
            <a:gsLst>
              <a:gs pos="40920">
                <a:srgbClr val="FFFFFF"/>
              </a:gs>
              <a:gs pos="73713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63500" dist="50724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Freeform 1699"/>
          <p:cNvSpPr/>
          <p:nvPr/>
        </p:nvSpPr>
        <p:spPr>
          <a:xfrm>
            <a:off x="5097612" y="1914639"/>
            <a:ext cx="1987823" cy="608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5" extrusionOk="0">
                <a:moveTo>
                  <a:pt x="19978" y="21595"/>
                </a:moveTo>
                <a:lnTo>
                  <a:pt x="721" y="21595"/>
                </a:lnTo>
                <a:cubicBezTo>
                  <a:pt x="322" y="21591"/>
                  <a:pt x="-1" y="20530"/>
                  <a:pt x="0" y="19225"/>
                </a:cubicBezTo>
                <a:cubicBezTo>
                  <a:pt x="0" y="19124"/>
                  <a:pt x="2" y="19024"/>
                  <a:pt x="6" y="18924"/>
                </a:cubicBezTo>
                <a:lnTo>
                  <a:pt x="701" y="2057"/>
                </a:lnTo>
                <a:cubicBezTo>
                  <a:pt x="750" y="886"/>
                  <a:pt x="1054" y="10"/>
                  <a:pt x="1416" y="0"/>
                </a:cubicBezTo>
                <a:lnTo>
                  <a:pt x="20877" y="0"/>
                </a:lnTo>
                <a:cubicBezTo>
                  <a:pt x="21274" y="-5"/>
                  <a:pt x="21597" y="1043"/>
                  <a:pt x="21599" y="2341"/>
                </a:cubicBezTo>
                <a:cubicBezTo>
                  <a:pt x="21599" y="2483"/>
                  <a:pt x="21595" y="2625"/>
                  <a:pt x="21588" y="2765"/>
                </a:cubicBezTo>
                <a:lnTo>
                  <a:pt x="20693" y="19632"/>
                </a:lnTo>
                <a:cubicBezTo>
                  <a:pt x="20631" y="20766"/>
                  <a:pt x="20330" y="21593"/>
                  <a:pt x="19978" y="21595"/>
                </a:cubicBezTo>
                <a:close/>
              </a:path>
            </a:pathLst>
          </a:custGeom>
          <a:gradFill>
            <a:gsLst>
              <a:gs pos="40920">
                <a:srgbClr val="FFFFFF"/>
              </a:gs>
              <a:gs pos="73713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63500" dist="50724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Freeform 1713"/>
          <p:cNvSpPr/>
          <p:nvPr/>
        </p:nvSpPr>
        <p:spPr>
          <a:xfrm>
            <a:off x="7783579" y="1914640"/>
            <a:ext cx="1987803" cy="608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extrusionOk="0">
                <a:moveTo>
                  <a:pt x="19980" y="21591"/>
                </a:moveTo>
                <a:lnTo>
                  <a:pt x="722" y="21591"/>
                </a:lnTo>
                <a:cubicBezTo>
                  <a:pt x="325" y="21596"/>
                  <a:pt x="2" y="20548"/>
                  <a:pt x="0" y="19250"/>
                </a:cubicBezTo>
                <a:cubicBezTo>
                  <a:pt x="0" y="19140"/>
                  <a:pt x="2" y="19030"/>
                  <a:pt x="7" y="18921"/>
                </a:cubicBezTo>
                <a:lnTo>
                  <a:pt x="701" y="2056"/>
                </a:lnTo>
                <a:cubicBezTo>
                  <a:pt x="747" y="879"/>
                  <a:pt x="1054" y="-2"/>
                  <a:pt x="1417" y="0"/>
                </a:cubicBezTo>
                <a:lnTo>
                  <a:pt x="20874" y="0"/>
                </a:lnTo>
                <a:cubicBezTo>
                  <a:pt x="21274" y="-4"/>
                  <a:pt x="21599" y="1051"/>
                  <a:pt x="21600" y="2356"/>
                </a:cubicBezTo>
                <a:cubicBezTo>
                  <a:pt x="21600" y="2493"/>
                  <a:pt x="21596" y="2629"/>
                  <a:pt x="21589" y="2764"/>
                </a:cubicBezTo>
                <a:lnTo>
                  <a:pt x="20690" y="19629"/>
                </a:lnTo>
                <a:cubicBezTo>
                  <a:pt x="20631" y="20760"/>
                  <a:pt x="20331" y="21588"/>
                  <a:pt x="19980" y="21591"/>
                </a:cubicBezTo>
                <a:close/>
              </a:path>
            </a:pathLst>
          </a:custGeom>
          <a:gradFill>
            <a:gsLst>
              <a:gs pos="40920">
                <a:srgbClr val="FFFFFF"/>
              </a:gs>
              <a:gs pos="73713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63500" dist="50724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TextBox 52"/>
          <p:cNvSpPr txBox="1"/>
          <p:nvPr/>
        </p:nvSpPr>
        <p:spPr>
          <a:xfrm>
            <a:off x="2119397" y="3076293"/>
            <a:ext cx="241956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0" lvl="1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kern="0" dirty="0">
                <a:solidFill>
                  <a:srgbClr val="0E3558"/>
                </a:solidFill>
                <a:latin typeface="Arial"/>
                <a:cs typeface="B Nazanin" panose="00000400000000000000" pitchFamily="2" charset="-78"/>
              </a:rPr>
              <a:t>پاداش تعهد به ازای هر کیلووات در هر ساعات 1000 ریال</a:t>
            </a:r>
          </a:p>
          <a:p>
            <a:pPr algn="r" rtl="1"/>
            <a:r>
              <a:rPr sz="1800" dirty="0" smtClean="0"/>
              <a:t>     </a:t>
            </a:r>
            <a:endParaRPr sz="1800" dirty="0"/>
          </a:p>
        </p:txBody>
      </p:sp>
      <p:sp>
        <p:nvSpPr>
          <p:cNvPr id="41" name="TextBox 34"/>
          <p:cNvSpPr txBox="1"/>
          <p:nvPr/>
        </p:nvSpPr>
        <p:spPr>
          <a:xfrm>
            <a:off x="3027952" y="1804645"/>
            <a:ext cx="66672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EC524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</a:t>
            </a:r>
          </a:p>
        </p:txBody>
      </p:sp>
      <p:sp>
        <p:nvSpPr>
          <p:cNvPr id="42" name="TextBox 52"/>
          <p:cNvSpPr txBox="1"/>
          <p:nvPr/>
        </p:nvSpPr>
        <p:spPr>
          <a:xfrm>
            <a:off x="5167425" y="3043251"/>
            <a:ext cx="184819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0" lvl="1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b="1" kern="0" dirty="0">
                <a:solidFill>
                  <a:srgbClr val="0E3558"/>
                </a:solidFill>
                <a:latin typeface="Arial"/>
                <a:cs typeface="B Nazanin" panose="00000400000000000000" pitchFamily="2" charset="-78"/>
              </a:rPr>
              <a:t>پاداش مشارکت به ازای هر کیلووات در هر ساعت 2000 ریال</a:t>
            </a:r>
          </a:p>
          <a:p>
            <a:pPr algn="r" rtl="1"/>
            <a:r>
              <a:rPr sz="1800" dirty="0" smtClean="0"/>
              <a:t>  </a:t>
            </a:r>
            <a:endParaRPr sz="1800" dirty="0"/>
          </a:p>
        </p:txBody>
      </p:sp>
      <p:sp>
        <p:nvSpPr>
          <p:cNvPr id="44" name="TextBox 52"/>
          <p:cNvSpPr txBox="1"/>
          <p:nvPr/>
        </p:nvSpPr>
        <p:spPr>
          <a:xfrm>
            <a:off x="7603870" y="2941632"/>
            <a:ext cx="224952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/>
            <a:r>
              <a:rPr lang="fa-IR" sz="1800" b="1" kern="0" dirty="0">
                <a:solidFill>
                  <a:srgbClr val="0E3558"/>
                </a:solidFill>
                <a:latin typeface="Arial"/>
                <a:cs typeface="B Nazanin" panose="00000400000000000000" pitchFamily="2" charset="-78"/>
              </a:rPr>
              <a:t>پاداش مشارکت حداکثر تا سه برابر مقدار کاهش بار تعهدشده قابل پرداخت است</a:t>
            </a:r>
            <a:r>
              <a:rPr sz="1800" dirty="0" smtClean="0"/>
              <a:t>  </a:t>
            </a:r>
            <a:endParaRPr sz="1800" dirty="0"/>
          </a:p>
        </p:txBody>
      </p:sp>
      <p:sp>
        <p:nvSpPr>
          <p:cNvPr id="48" name="TextBox 34"/>
          <p:cNvSpPr txBox="1"/>
          <p:nvPr/>
        </p:nvSpPr>
        <p:spPr>
          <a:xfrm>
            <a:off x="5707802" y="1804645"/>
            <a:ext cx="66672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E3427D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B</a:t>
            </a:r>
          </a:p>
        </p:txBody>
      </p:sp>
      <p:sp>
        <p:nvSpPr>
          <p:cNvPr id="49" name="TextBox 34"/>
          <p:cNvSpPr txBox="1"/>
          <p:nvPr/>
        </p:nvSpPr>
        <p:spPr>
          <a:xfrm>
            <a:off x="8466795" y="1804645"/>
            <a:ext cx="666726" cy="82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>
                <a:solidFill>
                  <a:srgbClr val="5D2CA4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0937" y="4141120"/>
            <a:ext cx="553683" cy="55368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85" y="4087195"/>
            <a:ext cx="681348" cy="68134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1" y="4208650"/>
            <a:ext cx="271577" cy="27157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13" y="4094578"/>
            <a:ext cx="681348" cy="6813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9" y="4216033"/>
            <a:ext cx="271577" cy="27157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1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6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"/>
                            </p:stCondLst>
                            <p:childTnLst>
                              <p:par>
                                <p:cTn id="10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4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35" grpId="0" animBg="1" advAuto="0"/>
      <p:bldP spid="36" grpId="0" animBg="1" advAuto="0"/>
      <p:bldP spid="37" grpId="0" animBg="1" advAuto="0"/>
      <p:bldP spid="39" grpId="0" animBg="1" advAuto="0"/>
      <p:bldP spid="41" grpId="0" animBg="1" advAuto="0"/>
      <p:bldP spid="42" grpId="0" animBg="1" advAuto="0"/>
      <p:bldP spid="44" grpId="0" animBg="1" advAuto="0"/>
      <p:bldP spid="48" grpId="0" animBg="1" advAuto="0"/>
      <p:bldP spid="4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de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95" y="98976"/>
            <a:ext cx="9487809" cy="59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7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6" y="113524"/>
            <a:ext cx="6477181" cy="5979750"/>
          </a:xfrm>
          <a:prstGeom prst="rect">
            <a:avLst/>
          </a:prstGeom>
        </p:spPr>
      </p:pic>
      <p:sp>
        <p:nvSpPr>
          <p:cNvPr id="103" name="TextBox 33"/>
          <p:cNvSpPr txBox="1"/>
          <p:nvPr/>
        </p:nvSpPr>
        <p:spPr>
          <a:xfrm rot="334125">
            <a:off x="13182954" y="1756813"/>
            <a:ext cx="164598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sym typeface="Avenir Next"/>
              </a:rPr>
              <a:t>INFOGRPIC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104" name="TextBox 34"/>
          <p:cNvSpPr txBox="1"/>
          <p:nvPr/>
        </p:nvSpPr>
        <p:spPr>
          <a:xfrm rot="687080">
            <a:off x="13698248" y="1050295"/>
            <a:ext cx="1421791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sym typeface="Avenir Next"/>
              </a:rPr>
              <a:t>OPTION</a:t>
            </a:r>
          </a:p>
        </p:txBody>
      </p:sp>
      <p:grpSp>
        <p:nvGrpSpPr>
          <p:cNvPr id="403" name="Group 402"/>
          <p:cNvGrpSpPr/>
          <p:nvPr/>
        </p:nvGrpSpPr>
        <p:grpSpPr>
          <a:xfrm>
            <a:off x="12499858" y="5592517"/>
            <a:ext cx="301742" cy="527312"/>
            <a:chOff x="1250155" y="3692461"/>
            <a:chExt cx="1313043" cy="2089723"/>
          </a:xfrm>
        </p:grpSpPr>
        <p:sp>
          <p:nvSpPr>
            <p:cNvPr id="404" name="Oval 403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5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Graphic 2"/>
          <p:cNvSpPr/>
          <p:nvPr/>
        </p:nvSpPr>
        <p:spPr>
          <a:xfrm rot="20376202">
            <a:off x="7168969" y="1459767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Graphic 2"/>
          <p:cNvSpPr/>
          <p:nvPr/>
        </p:nvSpPr>
        <p:spPr>
          <a:xfrm rot="20376202">
            <a:off x="7194369" y="1848273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Graphic 2"/>
          <p:cNvSpPr/>
          <p:nvPr/>
        </p:nvSpPr>
        <p:spPr>
          <a:xfrm rot="20376202">
            <a:off x="8793856" y="2267624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66995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Graphic 2"/>
          <p:cNvSpPr/>
          <p:nvPr/>
        </p:nvSpPr>
        <p:spPr>
          <a:xfrm rot="20376202">
            <a:off x="8871668" y="1860931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2" name="Graphic 2"/>
          <p:cNvSpPr/>
          <p:nvPr/>
        </p:nvSpPr>
        <p:spPr>
          <a:xfrm rot="20376202">
            <a:off x="10511673" y="1450595"/>
            <a:ext cx="1606707" cy="1553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3" name="Graphic 2"/>
          <p:cNvSpPr/>
          <p:nvPr/>
        </p:nvSpPr>
        <p:spPr>
          <a:xfrm rot="20376202">
            <a:off x="10524373" y="1839102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Line"/>
          <p:cNvSpPr/>
          <p:nvPr/>
        </p:nvSpPr>
        <p:spPr>
          <a:xfrm>
            <a:off x="8508698" y="996816"/>
            <a:ext cx="1133818" cy="784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5AB335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5" name="Line"/>
          <p:cNvSpPr/>
          <p:nvPr/>
        </p:nvSpPr>
        <p:spPr>
          <a:xfrm rot="10800000" flipH="1">
            <a:off x="6847274" y="3610430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612EA8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" name="Line"/>
          <p:cNvSpPr/>
          <p:nvPr/>
        </p:nvSpPr>
        <p:spPr>
          <a:xfrm rot="10800000" flipH="1">
            <a:off x="10165763" y="3610430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00B0F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" name="TextBox 52"/>
          <p:cNvSpPr txBox="1"/>
          <p:nvPr/>
        </p:nvSpPr>
        <p:spPr>
          <a:xfrm>
            <a:off x="7540002" y="532433"/>
            <a:ext cx="1976071" cy="74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 smtClean="0">
                <a:solidFill>
                  <a:prstClr val="black"/>
                </a:solidFill>
                <a:cs typeface="B Titr" panose="00000700000000000000" pitchFamily="2" charset="-78"/>
              </a:rPr>
              <a:t>استفاده </a:t>
            </a: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از </a:t>
            </a:r>
            <a:r>
              <a:rPr lang="fa-IR" sz="1200" dirty="0" smtClean="0">
                <a:solidFill>
                  <a:prstClr val="black"/>
                </a:solidFill>
                <a:cs typeface="B Titr" panose="00000700000000000000" pitchFamily="2" charset="-78"/>
              </a:rPr>
              <a:t>اینفلوئنسرها و تبلیغات </a:t>
            </a: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اینستاگرامی</a:t>
            </a:r>
          </a:p>
          <a:p>
            <a:r>
              <a:rPr dirty="0" smtClean="0"/>
              <a:t> </a:t>
            </a:r>
            <a:endParaRPr dirty="0"/>
          </a:p>
        </p:txBody>
      </p:sp>
      <p:sp>
        <p:nvSpPr>
          <p:cNvPr id="508" name="TextBox 52"/>
          <p:cNvSpPr txBox="1"/>
          <p:nvPr/>
        </p:nvSpPr>
        <p:spPr>
          <a:xfrm>
            <a:off x="6582698" y="4473876"/>
            <a:ext cx="1127211" cy="91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پویش مردمی 3 روز گرم، 2 ساعت با کودکان کار</a:t>
            </a:r>
          </a:p>
          <a:p>
            <a:r>
              <a:rPr dirty="0" smtClean="0"/>
              <a:t>     </a:t>
            </a:r>
            <a:endParaRPr dirty="0"/>
          </a:p>
        </p:txBody>
      </p:sp>
      <p:sp>
        <p:nvSpPr>
          <p:cNvPr id="509" name="TextBox 52"/>
          <p:cNvSpPr txBox="1"/>
          <p:nvPr/>
        </p:nvSpPr>
        <p:spPr>
          <a:xfrm>
            <a:off x="8996095" y="4395008"/>
            <a:ext cx="1836292" cy="120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171450" lvl="0" indent="-17145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کاهش 107 مگاوات ساعت در روز اول </a:t>
            </a:r>
          </a:p>
          <a:p>
            <a:pPr marL="171450" lvl="0" indent="-17145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کاهش 207 مگاوات ساعت در 3 روز</a:t>
            </a:r>
          </a:p>
          <a:p>
            <a:r>
              <a:rPr dirty="0" smtClean="0"/>
              <a:t>   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-17108" r="22242" b="-15409"/>
          <a:stretch/>
        </p:blipFill>
        <p:spPr>
          <a:xfrm>
            <a:off x="9174480" y="2076837"/>
            <a:ext cx="1024004" cy="1295824"/>
          </a:xfrm>
          <a:prstGeom prst="ellipse">
            <a:avLst/>
          </a:prstGeom>
        </p:spPr>
      </p:pic>
      <p:pic>
        <p:nvPicPr>
          <p:cNvPr id="514" name="Picture 5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79" y="2161540"/>
            <a:ext cx="1014283" cy="10142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87629" y="1192802"/>
            <a:ext cx="1803109" cy="5577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  <a:alpha val="95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مشهد</a:t>
            </a:r>
          </a:p>
          <a:p>
            <a:pPr algn="ctr" rtl="1"/>
            <a:r>
              <a:rPr lang="fa-IR" sz="160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فرهنگی و اجتماعی</a:t>
            </a:r>
          </a:p>
          <a:p>
            <a:pPr algn="ctr"/>
            <a:endParaRPr lang="en-US" sz="160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24244" y="1748166"/>
            <a:ext cx="301742" cy="527312"/>
            <a:chOff x="1250155" y="3692461"/>
            <a:chExt cx="1313043" cy="2089723"/>
          </a:xfrm>
        </p:grpSpPr>
        <p:sp>
          <p:nvSpPr>
            <p:cNvPr id="5" name="Oval 4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66" y="2161545"/>
            <a:ext cx="1043795" cy="10437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6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6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 advAuto="0"/>
      <p:bldP spid="104" grpId="0" animBg="1" advAuto="0"/>
      <p:bldP spid="498" grpId="0" animBg="1" advAuto="0"/>
      <p:bldP spid="499" grpId="0" animBg="1" advAuto="0"/>
      <p:bldP spid="500" grpId="0" animBg="1" advAuto="0"/>
      <p:bldP spid="501" grpId="0" animBg="1" advAuto="0"/>
      <p:bldP spid="502" grpId="0" animBg="1" advAuto="0"/>
      <p:bldP spid="503" grpId="0" animBg="1" advAuto="0"/>
      <p:bldP spid="504" grpId="0" animBg="1" advAuto="0"/>
      <p:bldP spid="505" grpId="0" animBg="1" advAuto="0"/>
      <p:bldP spid="506" grpId="0" animBg="1" advAuto="0"/>
      <p:bldP spid="507" grpId="0" animBg="1" advAuto="0"/>
      <p:bldP spid="508" grpId="0" animBg="1" advAuto="0"/>
      <p:bldP spid="50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" y="109153"/>
            <a:ext cx="6591993" cy="6085745"/>
          </a:xfrm>
          <a:prstGeom prst="rect">
            <a:avLst/>
          </a:prstGeom>
        </p:spPr>
      </p:pic>
      <p:sp>
        <p:nvSpPr>
          <p:cNvPr id="103" name="TextBox 33"/>
          <p:cNvSpPr txBox="1"/>
          <p:nvPr/>
        </p:nvSpPr>
        <p:spPr>
          <a:xfrm rot="334125">
            <a:off x="13182954" y="1756813"/>
            <a:ext cx="164598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sym typeface="Avenir Next"/>
              </a:rPr>
              <a:t>INFOGRPIC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/>
              <a:sym typeface="Avenir Next"/>
            </a:endParaRPr>
          </a:p>
        </p:txBody>
      </p:sp>
      <p:sp>
        <p:nvSpPr>
          <p:cNvPr id="104" name="TextBox 34"/>
          <p:cNvSpPr txBox="1"/>
          <p:nvPr/>
        </p:nvSpPr>
        <p:spPr>
          <a:xfrm rot="687080">
            <a:off x="13698248" y="1050295"/>
            <a:ext cx="1421791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sym typeface="Avenir Next"/>
              </a:rPr>
              <a:t>OPTION</a:t>
            </a:r>
          </a:p>
        </p:txBody>
      </p:sp>
      <p:grpSp>
        <p:nvGrpSpPr>
          <p:cNvPr id="403" name="Group 402"/>
          <p:cNvGrpSpPr/>
          <p:nvPr/>
        </p:nvGrpSpPr>
        <p:grpSpPr>
          <a:xfrm>
            <a:off x="12499858" y="5592517"/>
            <a:ext cx="301742" cy="527312"/>
            <a:chOff x="1250155" y="3692461"/>
            <a:chExt cx="1313043" cy="2089723"/>
          </a:xfrm>
        </p:grpSpPr>
        <p:sp>
          <p:nvSpPr>
            <p:cNvPr id="404" name="Oval 403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5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Graphic 2"/>
          <p:cNvSpPr/>
          <p:nvPr/>
        </p:nvSpPr>
        <p:spPr>
          <a:xfrm rot="20376202">
            <a:off x="7260409" y="3044727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Graphic 2"/>
          <p:cNvSpPr/>
          <p:nvPr/>
        </p:nvSpPr>
        <p:spPr>
          <a:xfrm rot="20376202">
            <a:off x="7285809" y="3433233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Graphic 2"/>
          <p:cNvSpPr/>
          <p:nvPr/>
        </p:nvSpPr>
        <p:spPr>
          <a:xfrm rot="20376202">
            <a:off x="8885296" y="3852584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66995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Graphic 2"/>
          <p:cNvSpPr/>
          <p:nvPr/>
        </p:nvSpPr>
        <p:spPr>
          <a:xfrm rot="20376202">
            <a:off x="8963108" y="3445891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2" name="Graphic 2"/>
          <p:cNvSpPr/>
          <p:nvPr/>
        </p:nvSpPr>
        <p:spPr>
          <a:xfrm rot="20376202">
            <a:off x="10603113" y="3035555"/>
            <a:ext cx="1606707" cy="1553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3" name="Graphic 2"/>
          <p:cNvSpPr/>
          <p:nvPr/>
        </p:nvSpPr>
        <p:spPr>
          <a:xfrm rot="20376202">
            <a:off x="10615813" y="3424062"/>
            <a:ext cx="1606707" cy="155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1368" extrusionOk="0">
                <a:moveTo>
                  <a:pt x="8472" y="695"/>
                </a:moveTo>
                <a:lnTo>
                  <a:pt x="1426" y="6079"/>
                </a:lnTo>
                <a:cubicBezTo>
                  <a:pt x="213" y="7005"/>
                  <a:pt x="-294" y="8646"/>
                  <a:pt x="170" y="10145"/>
                </a:cubicBezTo>
                <a:lnTo>
                  <a:pt x="2861" y="18855"/>
                </a:lnTo>
                <a:cubicBezTo>
                  <a:pt x="3324" y="20354"/>
                  <a:pt x="4654" y="21369"/>
                  <a:pt x="6153" y="21369"/>
                </a:cubicBezTo>
                <a:lnTo>
                  <a:pt x="14862" y="21369"/>
                </a:lnTo>
                <a:cubicBezTo>
                  <a:pt x="16361" y="21369"/>
                  <a:pt x="17690" y="20354"/>
                  <a:pt x="18154" y="18855"/>
                </a:cubicBezTo>
                <a:lnTo>
                  <a:pt x="20842" y="10145"/>
                </a:lnTo>
                <a:cubicBezTo>
                  <a:pt x="21306" y="8646"/>
                  <a:pt x="20799" y="7005"/>
                  <a:pt x="19586" y="6079"/>
                </a:cubicBezTo>
                <a:lnTo>
                  <a:pt x="12540" y="695"/>
                </a:lnTo>
                <a:cubicBezTo>
                  <a:pt x="11327" y="-231"/>
                  <a:pt x="9685" y="-231"/>
                  <a:pt x="8472" y="695"/>
                </a:cubicBezTo>
                <a:close/>
              </a:path>
            </a:pathLst>
          </a:custGeom>
          <a:gradFill>
            <a:gsLst>
              <a:gs pos="0">
                <a:srgbClr val="E0E3E8"/>
              </a:gs>
              <a:gs pos="100000">
                <a:srgbClr val="FFFFFF"/>
              </a:gs>
            </a:gsLst>
            <a:path path="circle">
              <a:fillToRect l="119636" t="37721" r="-19636" b="62278"/>
            </a:path>
          </a:gradFill>
          <a:ln w="3175">
            <a:solidFill>
              <a:srgbClr val="F1F3F5"/>
            </a:solidFill>
            <a:miter/>
          </a:ln>
          <a:effectLst>
            <a:outerShdw blurRad="241300" dist="63500" dir="81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Line"/>
          <p:cNvSpPr/>
          <p:nvPr/>
        </p:nvSpPr>
        <p:spPr>
          <a:xfrm>
            <a:off x="8600138" y="2581776"/>
            <a:ext cx="1133818" cy="784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5AB335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5" name="Line"/>
          <p:cNvSpPr/>
          <p:nvPr/>
        </p:nvSpPr>
        <p:spPr>
          <a:xfrm rot="10800000" flipH="1">
            <a:off x="7259732" y="5227425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612EA8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" name="Line"/>
          <p:cNvSpPr/>
          <p:nvPr/>
        </p:nvSpPr>
        <p:spPr>
          <a:xfrm rot="10800000" flipH="1">
            <a:off x="10257203" y="5195390"/>
            <a:ext cx="1133818" cy="78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77" y="16952"/>
                </a:lnTo>
                <a:cubicBezTo>
                  <a:pt x="21285" y="15844"/>
                  <a:pt x="20810" y="14857"/>
                  <a:pt x="20195" y="14074"/>
                </a:cubicBezTo>
                <a:cubicBezTo>
                  <a:pt x="17295" y="10383"/>
                  <a:pt x="13058" y="12316"/>
                  <a:pt x="9304" y="11594"/>
                </a:cubicBezTo>
                <a:cubicBezTo>
                  <a:pt x="4884" y="10744"/>
                  <a:pt x="1230" y="6195"/>
                  <a:pt x="0" y="0"/>
                </a:cubicBezTo>
              </a:path>
            </a:pathLst>
          </a:custGeom>
          <a:ln>
            <a:solidFill>
              <a:srgbClr val="00B0F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7" name="TextBox 52"/>
          <p:cNvSpPr txBox="1"/>
          <p:nvPr/>
        </p:nvSpPr>
        <p:spPr>
          <a:xfrm>
            <a:off x="5512402" y="1005187"/>
            <a:ext cx="5153519" cy="162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در ساعت پیک ظهر و ساعت پیک </a:t>
            </a:r>
            <a:r>
              <a:rPr lang="fa-IR" sz="1200" dirty="0" smtClean="0">
                <a:solidFill>
                  <a:prstClr val="black"/>
                </a:solidFill>
                <a:cs typeface="B Titr" panose="00000700000000000000" pitchFamily="2" charset="-78"/>
              </a:rPr>
              <a:t>شب</a:t>
            </a:r>
            <a:endParaRPr lang="fa-IR" sz="12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هشدار خاموشی 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آموزش الگوی مصرف 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ثبت اطلاعات و ...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از طریق </a:t>
            </a:r>
            <a:r>
              <a:rPr lang="en-US" sz="1200" dirty="0" err="1">
                <a:solidFill>
                  <a:prstClr val="black"/>
                </a:solidFill>
                <a:cs typeface="B Titr" panose="00000700000000000000" pitchFamily="2" charset="-78"/>
              </a:rPr>
              <a:t>sms</a:t>
            </a: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، </a:t>
            </a:r>
            <a:r>
              <a:rPr lang="en-US" sz="1200" dirty="0">
                <a:solidFill>
                  <a:prstClr val="black"/>
                </a:solidFill>
                <a:cs typeface="B Titr" panose="00000700000000000000" pitchFamily="2" charset="-78"/>
              </a:rPr>
              <a:t>Social Media</a:t>
            </a: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، </a:t>
            </a:r>
            <a:r>
              <a:rPr lang="en-US" sz="1200" dirty="0">
                <a:solidFill>
                  <a:prstClr val="black"/>
                </a:solidFill>
                <a:cs typeface="B Titr" panose="00000700000000000000" pitchFamily="2" charset="-78"/>
              </a:rPr>
              <a:t>App</a:t>
            </a:r>
            <a:r>
              <a:rPr lang="fa-IR" sz="1200" dirty="0">
                <a:solidFill>
                  <a:prstClr val="black"/>
                </a:solidFill>
                <a:cs typeface="B Titr" panose="00000700000000000000" pitchFamily="2" charset="-78"/>
              </a:rPr>
              <a:t> به مغازه داران و زنان خانه دار </a:t>
            </a:r>
          </a:p>
          <a:p>
            <a:r>
              <a:rPr sz="1200" dirty="0" smtClean="0">
                <a:cs typeface="B Titr" panose="00000700000000000000" pitchFamily="2" charset="-78"/>
              </a:rPr>
              <a:t> </a:t>
            </a:r>
            <a:endParaRPr sz="1200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1856" y="5979224"/>
            <a:ext cx="2704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cs typeface="B Titr" panose="00000700000000000000" pitchFamily="2" charset="-78"/>
              </a:rPr>
              <a:t>صرفه </a:t>
            </a:r>
            <a:r>
              <a:rPr lang="fa-IR" sz="1200" dirty="0" smtClean="0">
                <a:cs typeface="B Titr" panose="00000700000000000000" pitchFamily="2" charset="-78"/>
              </a:rPr>
              <a:t>جویی 15 درصدی  </a:t>
            </a:r>
            <a:r>
              <a:rPr lang="fa-IR" sz="1200" dirty="0">
                <a:cs typeface="B Titr" panose="00000700000000000000" pitchFamily="2" charset="-78"/>
              </a:rPr>
              <a:t>در ساعات اوج </a:t>
            </a:r>
            <a:r>
              <a:rPr lang="fa-IR" sz="1200" dirty="0" smtClean="0">
                <a:cs typeface="B Titr" panose="00000700000000000000" pitchFamily="2" charset="-78"/>
              </a:rPr>
              <a:t>مصرف</a:t>
            </a:r>
            <a:r>
              <a:rPr lang="en-US" sz="1200" dirty="0" smtClean="0">
                <a:cs typeface="B Titr" panose="00000700000000000000" pitchFamily="2" charset="-78"/>
              </a:rPr>
              <a:t> </a:t>
            </a:r>
            <a:endParaRPr lang="fa-IR" sz="1200" dirty="0"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9332" y="5974250"/>
            <a:ext cx="1790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200" dirty="0">
                <a:cs typeface="B Titr" panose="00000700000000000000" pitchFamily="2" charset="-78"/>
              </a:rPr>
              <a:t>اجرای سریع و مقرون به صرفه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2961" y="4077324"/>
            <a:ext cx="2016324" cy="6232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endParaRPr lang="fa-IR" sz="1200" dirty="0" smtClean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rtl="1"/>
            <a:r>
              <a:rPr lang="fa-IR" sz="1200" dirty="0" smtClean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زاهدان</a:t>
            </a:r>
            <a:endParaRPr lang="fa-IR" sz="120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rtl="1"/>
            <a:r>
              <a:rPr lang="fa-IR" sz="1200" dirty="0" smtClean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اپلیکیشن موبایلی و شبکه های اجتماعی</a:t>
            </a:r>
            <a:endParaRPr lang="en-US" sz="1200" dirty="0">
              <a:ln w="3175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81189" y="4700113"/>
            <a:ext cx="301742" cy="527312"/>
            <a:chOff x="1250155" y="3692461"/>
            <a:chExt cx="1313043" cy="2089723"/>
          </a:xfrm>
        </p:grpSpPr>
        <p:sp>
          <p:nvSpPr>
            <p:cNvPr id="27" name="Oval 26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>
          <a:xfrm>
            <a:off x="9110275" y="3621315"/>
            <a:ext cx="1302795" cy="130279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8857" r="10000" b="8095"/>
          <a:stretch/>
        </p:blipFill>
        <p:spPr>
          <a:xfrm>
            <a:off x="10871168" y="3691743"/>
            <a:ext cx="1201525" cy="1129019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r="10150" b="12086"/>
          <a:stretch/>
        </p:blipFill>
        <p:spPr>
          <a:xfrm>
            <a:off x="7459028" y="3697464"/>
            <a:ext cx="1136517" cy="1149777"/>
          </a:xfrm>
          <a:prstGeom prst="ellipse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4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 advAuto="0"/>
      <p:bldP spid="104" grpId="0" animBg="1" advAuto="0"/>
      <p:bldP spid="498" grpId="0" animBg="1" advAuto="0"/>
      <p:bldP spid="499" grpId="0" animBg="1" advAuto="0"/>
      <p:bldP spid="500" grpId="0" animBg="1" advAuto="0"/>
      <p:bldP spid="501" grpId="0" animBg="1" advAuto="0"/>
      <p:bldP spid="502" grpId="0" animBg="1" advAuto="0"/>
      <p:bldP spid="503" grpId="0" animBg="1" advAuto="0"/>
      <p:bldP spid="504" grpId="0" animBg="1" advAuto="0"/>
      <p:bldP spid="505" grpId="0" animBg="1" advAuto="0"/>
      <p:bldP spid="506" grpId="0" animBg="1" advAuto="0"/>
      <p:bldP spid="50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358"/>
          <p:cNvGrpSpPr/>
          <p:nvPr/>
        </p:nvGrpSpPr>
        <p:grpSpPr>
          <a:xfrm>
            <a:off x="918969" y="336788"/>
            <a:ext cx="10160000" cy="5342376"/>
            <a:chOff x="1689100" y="1257664"/>
            <a:chExt cx="8813800" cy="4605048"/>
          </a:xfrm>
        </p:grpSpPr>
        <p:sp>
          <p:nvSpPr>
            <p:cNvPr id="181" name="Freeform 11"/>
            <p:cNvSpPr>
              <a:spLocks/>
            </p:cNvSpPr>
            <p:nvPr/>
          </p:nvSpPr>
          <p:spPr bwMode="auto">
            <a:xfrm>
              <a:off x="6875759" y="4549608"/>
              <a:ext cx="180592" cy="361180"/>
            </a:xfrm>
            <a:custGeom>
              <a:avLst/>
              <a:gdLst>
                <a:gd name="T0" fmla="*/ 15 w 157"/>
                <a:gd name="T1" fmla="*/ 204 h 316"/>
                <a:gd name="T2" fmla="*/ 30 w 157"/>
                <a:gd name="T3" fmla="*/ 169 h 316"/>
                <a:gd name="T4" fmla="*/ 19 w 157"/>
                <a:gd name="T5" fmla="*/ 127 h 316"/>
                <a:gd name="T6" fmla="*/ 68 w 157"/>
                <a:gd name="T7" fmla="*/ 77 h 316"/>
                <a:gd name="T8" fmla="*/ 121 w 157"/>
                <a:gd name="T9" fmla="*/ 24 h 316"/>
                <a:gd name="T10" fmla="*/ 126 w 157"/>
                <a:gd name="T11" fmla="*/ 0 h 316"/>
                <a:gd name="T12" fmla="*/ 157 w 157"/>
                <a:gd name="T13" fmla="*/ 75 h 316"/>
                <a:gd name="T14" fmla="*/ 157 w 157"/>
                <a:gd name="T15" fmla="*/ 87 h 316"/>
                <a:gd name="T16" fmla="*/ 144 w 157"/>
                <a:gd name="T17" fmla="*/ 83 h 316"/>
                <a:gd name="T18" fmla="*/ 110 w 157"/>
                <a:gd name="T19" fmla="*/ 227 h 316"/>
                <a:gd name="T20" fmla="*/ 43 w 157"/>
                <a:gd name="T21" fmla="*/ 316 h 316"/>
                <a:gd name="T22" fmla="*/ 7 w 157"/>
                <a:gd name="T23" fmla="*/ 272 h 316"/>
                <a:gd name="T24" fmla="*/ 9 w 157"/>
                <a:gd name="T25" fmla="*/ 252 h 316"/>
                <a:gd name="T26" fmla="*/ 0 w 157"/>
                <a:gd name="T27" fmla="*/ 220 h 316"/>
                <a:gd name="T28" fmla="*/ 15 w 157"/>
                <a:gd name="T29" fmla="*/ 2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316">
                  <a:moveTo>
                    <a:pt x="15" y="204"/>
                  </a:moveTo>
                  <a:cubicBezTo>
                    <a:pt x="15" y="204"/>
                    <a:pt x="30" y="170"/>
                    <a:pt x="30" y="169"/>
                  </a:cubicBezTo>
                  <a:cubicBezTo>
                    <a:pt x="30" y="160"/>
                    <a:pt x="19" y="140"/>
                    <a:pt x="19" y="127"/>
                  </a:cubicBezTo>
                  <a:cubicBezTo>
                    <a:pt x="19" y="88"/>
                    <a:pt x="46" y="91"/>
                    <a:pt x="68" y="77"/>
                  </a:cubicBezTo>
                  <a:cubicBezTo>
                    <a:pt x="85" y="67"/>
                    <a:pt x="109" y="37"/>
                    <a:pt x="121" y="24"/>
                  </a:cubicBezTo>
                  <a:cubicBezTo>
                    <a:pt x="125" y="20"/>
                    <a:pt x="123" y="6"/>
                    <a:pt x="126" y="0"/>
                  </a:cubicBezTo>
                  <a:cubicBezTo>
                    <a:pt x="151" y="3"/>
                    <a:pt x="149" y="55"/>
                    <a:pt x="157" y="75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53" y="86"/>
                    <a:pt x="145" y="83"/>
                    <a:pt x="144" y="83"/>
                  </a:cubicBezTo>
                  <a:cubicBezTo>
                    <a:pt x="144" y="141"/>
                    <a:pt x="126" y="181"/>
                    <a:pt x="110" y="227"/>
                  </a:cubicBezTo>
                  <a:cubicBezTo>
                    <a:pt x="96" y="262"/>
                    <a:pt x="89" y="316"/>
                    <a:pt x="43" y="316"/>
                  </a:cubicBezTo>
                  <a:cubicBezTo>
                    <a:pt x="24" y="316"/>
                    <a:pt x="7" y="293"/>
                    <a:pt x="7" y="272"/>
                  </a:cubicBezTo>
                  <a:cubicBezTo>
                    <a:pt x="7" y="262"/>
                    <a:pt x="10" y="258"/>
                    <a:pt x="9" y="252"/>
                  </a:cubicBezTo>
                  <a:cubicBezTo>
                    <a:pt x="0" y="245"/>
                    <a:pt x="0" y="232"/>
                    <a:pt x="0" y="220"/>
                  </a:cubicBezTo>
                  <a:cubicBezTo>
                    <a:pt x="0" y="217"/>
                    <a:pt x="14" y="204"/>
                    <a:pt x="15" y="20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2"/>
            <p:cNvSpPr>
              <a:spLocks/>
            </p:cNvSpPr>
            <p:nvPr/>
          </p:nvSpPr>
          <p:spPr bwMode="auto">
            <a:xfrm>
              <a:off x="5394294" y="3204364"/>
              <a:ext cx="1683483" cy="1974248"/>
            </a:xfrm>
            <a:custGeom>
              <a:avLst/>
              <a:gdLst>
                <a:gd name="T0" fmla="*/ 857 w 1471"/>
                <a:gd name="T1" fmla="*/ 119 h 1725"/>
                <a:gd name="T2" fmla="*/ 905 w 1471"/>
                <a:gd name="T3" fmla="*/ 145 h 1725"/>
                <a:gd name="T4" fmla="*/ 1045 w 1471"/>
                <a:gd name="T5" fmla="*/ 155 h 1725"/>
                <a:gd name="T6" fmla="*/ 1106 w 1471"/>
                <a:gd name="T7" fmla="*/ 159 h 1725"/>
                <a:gd name="T8" fmla="*/ 1106 w 1471"/>
                <a:gd name="T9" fmla="*/ 245 h 1725"/>
                <a:gd name="T10" fmla="*/ 1064 w 1471"/>
                <a:gd name="T11" fmla="*/ 207 h 1725"/>
                <a:gd name="T12" fmla="*/ 1166 w 1471"/>
                <a:gd name="T13" fmla="*/ 402 h 1725"/>
                <a:gd name="T14" fmla="*/ 1200 w 1471"/>
                <a:gd name="T15" fmla="*/ 481 h 1725"/>
                <a:gd name="T16" fmla="*/ 1253 w 1471"/>
                <a:gd name="T17" fmla="*/ 559 h 1725"/>
                <a:gd name="T18" fmla="*/ 1296 w 1471"/>
                <a:gd name="T19" fmla="*/ 626 h 1725"/>
                <a:gd name="T20" fmla="*/ 1352 w 1471"/>
                <a:gd name="T21" fmla="*/ 646 h 1725"/>
                <a:gd name="T22" fmla="*/ 1465 w 1471"/>
                <a:gd name="T23" fmla="*/ 622 h 1725"/>
                <a:gd name="T24" fmla="*/ 1418 w 1471"/>
                <a:gd name="T25" fmla="*/ 766 h 1725"/>
                <a:gd name="T26" fmla="*/ 1234 w 1471"/>
                <a:gd name="T27" fmla="*/ 974 h 1725"/>
                <a:gd name="T28" fmla="*/ 1215 w 1471"/>
                <a:gd name="T29" fmla="*/ 1081 h 1725"/>
                <a:gd name="T30" fmla="*/ 1238 w 1471"/>
                <a:gd name="T31" fmla="*/ 1149 h 1725"/>
                <a:gd name="T32" fmla="*/ 1236 w 1471"/>
                <a:gd name="T33" fmla="*/ 1219 h 1725"/>
                <a:gd name="T34" fmla="*/ 1134 w 1471"/>
                <a:gd name="T35" fmla="*/ 1342 h 1725"/>
                <a:gd name="T36" fmla="*/ 1132 w 1471"/>
                <a:gd name="T37" fmla="*/ 1419 h 1725"/>
                <a:gd name="T38" fmla="*/ 1103 w 1471"/>
                <a:gd name="T39" fmla="*/ 1471 h 1725"/>
                <a:gd name="T40" fmla="*/ 1077 w 1471"/>
                <a:gd name="T41" fmla="*/ 1525 h 1725"/>
                <a:gd name="T42" fmla="*/ 1016 w 1471"/>
                <a:gd name="T43" fmla="*/ 1626 h 1725"/>
                <a:gd name="T44" fmla="*/ 924 w 1471"/>
                <a:gd name="T45" fmla="*/ 1704 h 1725"/>
                <a:gd name="T46" fmla="*/ 880 w 1471"/>
                <a:gd name="T47" fmla="*/ 1701 h 1725"/>
                <a:gd name="T48" fmla="*/ 776 w 1471"/>
                <a:gd name="T49" fmla="*/ 1709 h 1725"/>
                <a:gd name="T50" fmla="*/ 755 w 1471"/>
                <a:gd name="T51" fmla="*/ 1673 h 1725"/>
                <a:gd name="T52" fmla="*/ 740 w 1471"/>
                <a:gd name="T53" fmla="*/ 1608 h 1725"/>
                <a:gd name="T54" fmla="*/ 678 w 1471"/>
                <a:gd name="T55" fmla="*/ 1421 h 1725"/>
                <a:gd name="T56" fmla="*/ 619 w 1471"/>
                <a:gd name="T57" fmla="*/ 1276 h 1725"/>
                <a:gd name="T58" fmla="*/ 656 w 1471"/>
                <a:gd name="T59" fmla="*/ 1119 h 1725"/>
                <a:gd name="T60" fmla="*/ 625 w 1471"/>
                <a:gd name="T61" fmla="*/ 1006 h 1725"/>
                <a:gd name="T62" fmla="*/ 579 w 1471"/>
                <a:gd name="T63" fmla="*/ 882 h 1725"/>
                <a:gd name="T64" fmla="*/ 587 w 1471"/>
                <a:gd name="T65" fmla="*/ 831 h 1725"/>
                <a:gd name="T66" fmla="*/ 507 w 1471"/>
                <a:gd name="T67" fmla="*/ 797 h 1725"/>
                <a:gd name="T68" fmla="*/ 354 w 1471"/>
                <a:gd name="T69" fmla="*/ 779 h 1725"/>
                <a:gd name="T70" fmla="*/ 282 w 1471"/>
                <a:gd name="T71" fmla="*/ 781 h 1725"/>
                <a:gd name="T72" fmla="*/ 187 w 1471"/>
                <a:gd name="T73" fmla="*/ 791 h 1725"/>
                <a:gd name="T74" fmla="*/ 68 w 1471"/>
                <a:gd name="T75" fmla="*/ 664 h 1725"/>
                <a:gd name="T76" fmla="*/ 13 w 1471"/>
                <a:gd name="T77" fmla="*/ 608 h 1725"/>
                <a:gd name="T78" fmla="*/ 11 w 1471"/>
                <a:gd name="T79" fmla="*/ 583 h 1725"/>
                <a:gd name="T80" fmla="*/ 32 w 1471"/>
                <a:gd name="T81" fmla="*/ 485 h 1725"/>
                <a:gd name="T82" fmla="*/ 38 w 1471"/>
                <a:gd name="T83" fmla="*/ 358 h 1725"/>
                <a:gd name="T84" fmla="*/ 132 w 1471"/>
                <a:gd name="T85" fmla="*/ 237 h 1725"/>
                <a:gd name="T86" fmla="*/ 179 w 1471"/>
                <a:gd name="T87" fmla="*/ 139 h 1725"/>
                <a:gd name="T88" fmla="*/ 242 w 1471"/>
                <a:gd name="T89" fmla="*/ 64 h 1725"/>
                <a:gd name="T90" fmla="*/ 322 w 1471"/>
                <a:gd name="T91" fmla="*/ 62 h 1725"/>
                <a:gd name="T92" fmla="*/ 469 w 1471"/>
                <a:gd name="T93" fmla="*/ 10 h 1725"/>
                <a:gd name="T94" fmla="*/ 528 w 1471"/>
                <a:gd name="T95" fmla="*/ 6 h 1725"/>
                <a:gd name="T96" fmla="*/ 581 w 1471"/>
                <a:gd name="T97" fmla="*/ 0 h 1725"/>
                <a:gd name="T98" fmla="*/ 615 w 1471"/>
                <a:gd name="T99" fmla="*/ 10 h 1725"/>
                <a:gd name="T100" fmla="*/ 613 w 1471"/>
                <a:gd name="T101" fmla="*/ 48 h 1725"/>
                <a:gd name="T102" fmla="*/ 638 w 1471"/>
                <a:gd name="T103" fmla="*/ 115 h 1725"/>
                <a:gd name="T104" fmla="*/ 781 w 1471"/>
                <a:gd name="T105" fmla="*/ 179 h 1725"/>
                <a:gd name="T106" fmla="*/ 797 w 1471"/>
                <a:gd name="T107" fmla="*/ 151 h 1725"/>
                <a:gd name="T108" fmla="*/ 841 w 1471"/>
                <a:gd name="T109" fmla="*/ 11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1" h="1725">
                  <a:moveTo>
                    <a:pt x="841" y="119"/>
                  </a:moveTo>
                  <a:cubicBezTo>
                    <a:pt x="857" y="119"/>
                    <a:pt x="857" y="119"/>
                    <a:pt x="857" y="119"/>
                  </a:cubicBezTo>
                  <a:cubicBezTo>
                    <a:pt x="857" y="130"/>
                    <a:pt x="865" y="133"/>
                    <a:pt x="869" y="137"/>
                  </a:cubicBezTo>
                  <a:cubicBezTo>
                    <a:pt x="875" y="147"/>
                    <a:pt x="893" y="141"/>
                    <a:pt x="905" y="145"/>
                  </a:cubicBezTo>
                  <a:cubicBezTo>
                    <a:pt x="929" y="155"/>
                    <a:pt x="963" y="167"/>
                    <a:pt x="990" y="167"/>
                  </a:cubicBezTo>
                  <a:cubicBezTo>
                    <a:pt x="1014" y="167"/>
                    <a:pt x="1021" y="155"/>
                    <a:pt x="1045" y="155"/>
                  </a:cubicBezTo>
                  <a:cubicBezTo>
                    <a:pt x="1059" y="155"/>
                    <a:pt x="1068" y="165"/>
                    <a:pt x="1084" y="165"/>
                  </a:cubicBezTo>
                  <a:cubicBezTo>
                    <a:pt x="1096" y="165"/>
                    <a:pt x="1096" y="161"/>
                    <a:pt x="1106" y="159"/>
                  </a:cubicBezTo>
                  <a:cubicBezTo>
                    <a:pt x="1111" y="173"/>
                    <a:pt x="1121" y="184"/>
                    <a:pt x="1121" y="199"/>
                  </a:cubicBezTo>
                  <a:cubicBezTo>
                    <a:pt x="1121" y="206"/>
                    <a:pt x="1109" y="235"/>
                    <a:pt x="1106" y="245"/>
                  </a:cubicBezTo>
                  <a:cubicBezTo>
                    <a:pt x="1090" y="242"/>
                    <a:pt x="1077" y="207"/>
                    <a:pt x="1064" y="193"/>
                  </a:cubicBezTo>
                  <a:cubicBezTo>
                    <a:pt x="1064" y="207"/>
                    <a:pt x="1064" y="207"/>
                    <a:pt x="1064" y="207"/>
                  </a:cubicBezTo>
                  <a:cubicBezTo>
                    <a:pt x="1136" y="340"/>
                    <a:pt x="1136" y="340"/>
                    <a:pt x="1136" y="340"/>
                  </a:cubicBezTo>
                  <a:cubicBezTo>
                    <a:pt x="1132" y="357"/>
                    <a:pt x="1155" y="392"/>
                    <a:pt x="1166" y="402"/>
                  </a:cubicBezTo>
                  <a:cubicBezTo>
                    <a:pt x="1166" y="444"/>
                    <a:pt x="1166" y="444"/>
                    <a:pt x="1166" y="444"/>
                  </a:cubicBezTo>
                  <a:cubicBezTo>
                    <a:pt x="1174" y="465"/>
                    <a:pt x="1189" y="465"/>
                    <a:pt x="1200" y="481"/>
                  </a:cubicBezTo>
                  <a:cubicBezTo>
                    <a:pt x="1214" y="500"/>
                    <a:pt x="1206" y="521"/>
                    <a:pt x="1219" y="535"/>
                  </a:cubicBezTo>
                  <a:cubicBezTo>
                    <a:pt x="1231" y="548"/>
                    <a:pt x="1240" y="549"/>
                    <a:pt x="1253" y="559"/>
                  </a:cubicBezTo>
                  <a:cubicBezTo>
                    <a:pt x="1265" y="568"/>
                    <a:pt x="1272" y="601"/>
                    <a:pt x="1297" y="601"/>
                  </a:cubicBezTo>
                  <a:cubicBezTo>
                    <a:pt x="1297" y="615"/>
                    <a:pt x="1304" y="617"/>
                    <a:pt x="1296" y="626"/>
                  </a:cubicBezTo>
                  <a:cubicBezTo>
                    <a:pt x="1306" y="634"/>
                    <a:pt x="1316" y="660"/>
                    <a:pt x="1329" y="660"/>
                  </a:cubicBezTo>
                  <a:cubicBezTo>
                    <a:pt x="1341" y="660"/>
                    <a:pt x="1342" y="649"/>
                    <a:pt x="1352" y="646"/>
                  </a:cubicBezTo>
                  <a:cubicBezTo>
                    <a:pt x="1363" y="642"/>
                    <a:pt x="1371" y="648"/>
                    <a:pt x="1382" y="646"/>
                  </a:cubicBezTo>
                  <a:cubicBezTo>
                    <a:pt x="1411" y="642"/>
                    <a:pt x="1438" y="630"/>
                    <a:pt x="1465" y="622"/>
                  </a:cubicBezTo>
                  <a:cubicBezTo>
                    <a:pt x="1468" y="627"/>
                    <a:pt x="1471" y="630"/>
                    <a:pt x="1471" y="634"/>
                  </a:cubicBezTo>
                  <a:cubicBezTo>
                    <a:pt x="1471" y="680"/>
                    <a:pt x="1437" y="739"/>
                    <a:pt x="1418" y="766"/>
                  </a:cubicBezTo>
                  <a:cubicBezTo>
                    <a:pt x="1395" y="797"/>
                    <a:pt x="1385" y="826"/>
                    <a:pt x="1357" y="849"/>
                  </a:cubicBezTo>
                  <a:cubicBezTo>
                    <a:pt x="1307" y="890"/>
                    <a:pt x="1253" y="903"/>
                    <a:pt x="1234" y="974"/>
                  </a:cubicBezTo>
                  <a:cubicBezTo>
                    <a:pt x="1229" y="994"/>
                    <a:pt x="1209" y="999"/>
                    <a:pt x="1209" y="1022"/>
                  </a:cubicBezTo>
                  <a:cubicBezTo>
                    <a:pt x="1209" y="1046"/>
                    <a:pt x="1215" y="1057"/>
                    <a:pt x="1215" y="1081"/>
                  </a:cubicBezTo>
                  <a:cubicBezTo>
                    <a:pt x="1215" y="1108"/>
                    <a:pt x="1243" y="1122"/>
                    <a:pt x="1243" y="1137"/>
                  </a:cubicBezTo>
                  <a:cubicBezTo>
                    <a:pt x="1243" y="1142"/>
                    <a:pt x="1239" y="1147"/>
                    <a:pt x="1238" y="1149"/>
                  </a:cubicBezTo>
                  <a:cubicBezTo>
                    <a:pt x="1238" y="1169"/>
                    <a:pt x="1238" y="1169"/>
                    <a:pt x="1238" y="1169"/>
                  </a:cubicBezTo>
                  <a:cubicBezTo>
                    <a:pt x="1238" y="1181"/>
                    <a:pt x="1236" y="1196"/>
                    <a:pt x="1236" y="1219"/>
                  </a:cubicBezTo>
                  <a:cubicBezTo>
                    <a:pt x="1240" y="1223"/>
                    <a:pt x="1242" y="1228"/>
                    <a:pt x="1242" y="1235"/>
                  </a:cubicBezTo>
                  <a:cubicBezTo>
                    <a:pt x="1242" y="1297"/>
                    <a:pt x="1142" y="1290"/>
                    <a:pt x="1134" y="1342"/>
                  </a:cubicBezTo>
                  <a:cubicBezTo>
                    <a:pt x="1123" y="1344"/>
                    <a:pt x="1111" y="1357"/>
                    <a:pt x="1111" y="1366"/>
                  </a:cubicBezTo>
                  <a:cubicBezTo>
                    <a:pt x="1111" y="1383"/>
                    <a:pt x="1132" y="1395"/>
                    <a:pt x="1132" y="1419"/>
                  </a:cubicBezTo>
                  <a:cubicBezTo>
                    <a:pt x="1132" y="1432"/>
                    <a:pt x="1131" y="1458"/>
                    <a:pt x="1126" y="1465"/>
                  </a:cubicBezTo>
                  <a:cubicBezTo>
                    <a:pt x="1121" y="1471"/>
                    <a:pt x="1109" y="1468"/>
                    <a:pt x="1103" y="1471"/>
                  </a:cubicBezTo>
                  <a:cubicBezTo>
                    <a:pt x="1085" y="1480"/>
                    <a:pt x="1075" y="1488"/>
                    <a:pt x="1065" y="1508"/>
                  </a:cubicBezTo>
                  <a:cubicBezTo>
                    <a:pt x="1072" y="1512"/>
                    <a:pt x="1077" y="1518"/>
                    <a:pt x="1077" y="1525"/>
                  </a:cubicBezTo>
                  <a:cubicBezTo>
                    <a:pt x="1077" y="1547"/>
                    <a:pt x="1056" y="1564"/>
                    <a:pt x="1047" y="1574"/>
                  </a:cubicBezTo>
                  <a:cubicBezTo>
                    <a:pt x="1030" y="1592"/>
                    <a:pt x="1028" y="1610"/>
                    <a:pt x="1016" y="1626"/>
                  </a:cubicBezTo>
                  <a:cubicBezTo>
                    <a:pt x="997" y="1651"/>
                    <a:pt x="989" y="1673"/>
                    <a:pt x="958" y="1689"/>
                  </a:cubicBezTo>
                  <a:cubicBezTo>
                    <a:pt x="945" y="1696"/>
                    <a:pt x="926" y="1689"/>
                    <a:pt x="924" y="1704"/>
                  </a:cubicBezTo>
                  <a:cubicBezTo>
                    <a:pt x="914" y="1704"/>
                    <a:pt x="908" y="1709"/>
                    <a:pt x="901" y="1709"/>
                  </a:cubicBezTo>
                  <a:cubicBezTo>
                    <a:pt x="893" y="1709"/>
                    <a:pt x="888" y="1701"/>
                    <a:pt x="880" y="1701"/>
                  </a:cubicBezTo>
                  <a:cubicBezTo>
                    <a:pt x="848" y="1701"/>
                    <a:pt x="829" y="1725"/>
                    <a:pt x="800" y="1725"/>
                  </a:cubicBezTo>
                  <a:cubicBezTo>
                    <a:pt x="787" y="1725"/>
                    <a:pt x="781" y="1718"/>
                    <a:pt x="776" y="1709"/>
                  </a:cubicBezTo>
                  <a:cubicBezTo>
                    <a:pt x="772" y="1710"/>
                    <a:pt x="770" y="1712"/>
                    <a:pt x="769" y="1713"/>
                  </a:cubicBezTo>
                  <a:cubicBezTo>
                    <a:pt x="769" y="1697"/>
                    <a:pt x="761" y="1680"/>
                    <a:pt x="755" y="1673"/>
                  </a:cubicBezTo>
                  <a:cubicBezTo>
                    <a:pt x="761" y="1667"/>
                    <a:pt x="765" y="1661"/>
                    <a:pt x="765" y="1652"/>
                  </a:cubicBezTo>
                  <a:cubicBezTo>
                    <a:pt x="765" y="1639"/>
                    <a:pt x="744" y="1615"/>
                    <a:pt x="740" y="1608"/>
                  </a:cubicBezTo>
                  <a:cubicBezTo>
                    <a:pt x="712" y="1560"/>
                    <a:pt x="678" y="1513"/>
                    <a:pt x="678" y="1443"/>
                  </a:cubicBezTo>
                  <a:cubicBezTo>
                    <a:pt x="678" y="1430"/>
                    <a:pt x="678" y="1428"/>
                    <a:pt x="678" y="1421"/>
                  </a:cubicBezTo>
                  <a:cubicBezTo>
                    <a:pt x="678" y="1410"/>
                    <a:pt x="669" y="1406"/>
                    <a:pt x="663" y="1395"/>
                  </a:cubicBezTo>
                  <a:cubicBezTo>
                    <a:pt x="641" y="1358"/>
                    <a:pt x="619" y="1328"/>
                    <a:pt x="619" y="1276"/>
                  </a:cubicBezTo>
                  <a:cubicBezTo>
                    <a:pt x="619" y="1220"/>
                    <a:pt x="666" y="1207"/>
                    <a:pt x="666" y="1165"/>
                  </a:cubicBezTo>
                  <a:cubicBezTo>
                    <a:pt x="666" y="1145"/>
                    <a:pt x="659" y="1137"/>
                    <a:pt x="656" y="1119"/>
                  </a:cubicBezTo>
                  <a:cubicBezTo>
                    <a:pt x="651" y="1085"/>
                    <a:pt x="645" y="1073"/>
                    <a:pt x="638" y="1053"/>
                  </a:cubicBezTo>
                  <a:cubicBezTo>
                    <a:pt x="631" y="1037"/>
                    <a:pt x="634" y="1019"/>
                    <a:pt x="625" y="1006"/>
                  </a:cubicBezTo>
                  <a:cubicBezTo>
                    <a:pt x="605" y="979"/>
                    <a:pt x="562" y="952"/>
                    <a:pt x="562" y="914"/>
                  </a:cubicBezTo>
                  <a:cubicBezTo>
                    <a:pt x="562" y="905"/>
                    <a:pt x="574" y="886"/>
                    <a:pt x="579" y="882"/>
                  </a:cubicBezTo>
                  <a:cubicBezTo>
                    <a:pt x="576" y="875"/>
                    <a:pt x="579" y="874"/>
                    <a:pt x="579" y="871"/>
                  </a:cubicBezTo>
                  <a:cubicBezTo>
                    <a:pt x="579" y="861"/>
                    <a:pt x="579" y="837"/>
                    <a:pt x="587" y="831"/>
                  </a:cubicBezTo>
                  <a:cubicBezTo>
                    <a:pt x="578" y="813"/>
                    <a:pt x="565" y="797"/>
                    <a:pt x="539" y="797"/>
                  </a:cubicBezTo>
                  <a:cubicBezTo>
                    <a:pt x="525" y="797"/>
                    <a:pt x="514" y="797"/>
                    <a:pt x="507" y="797"/>
                  </a:cubicBezTo>
                  <a:cubicBezTo>
                    <a:pt x="485" y="797"/>
                    <a:pt x="479" y="751"/>
                    <a:pt x="448" y="751"/>
                  </a:cubicBezTo>
                  <a:cubicBezTo>
                    <a:pt x="410" y="751"/>
                    <a:pt x="382" y="770"/>
                    <a:pt x="354" y="779"/>
                  </a:cubicBezTo>
                  <a:cubicBezTo>
                    <a:pt x="342" y="783"/>
                    <a:pt x="338" y="793"/>
                    <a:pt x="327" y="793"/>
                  </a:cubicBezTo>
                  <a:cubicBezTo>
                    <a:pt x="316" y="793"/>
                    <a:pt x="297" y="781"/>
                    <a:pt x="282" y="781"/>
                  </a:cubicBezTo>
                  <a:cubicBezTo>
                    <a:pt x="252" y="781"/>
                    <a:pt x="239" y="797"/>
                    <a:pt x="210" y="797"/>
                  </a:cubicBezTo>
                  <a:cubicBezTo>
                    <a:pt x="201" y="797"/>
                    <a:pt x="190" y="793"/>
                    <a:pt x="187" y="791"/>
                  </a:cubicBezTo>
                  <a:cubicBezTo>
                    <a:pt x="166" y="774"/>
                    <a:pt x="122" y="747"/>
                    <a:pt x="106" y="722"/>
                  </a:cubicBezTo>
                  <a:cubicBezTo>
                    <a:pt x="91" y="699"/>
                    <a:pt x="87" y="680"/>
                    <a:pt x="68" y="664"/>
                  </a:cubicBezTo>
                  <a:cubicBezTo>
                    <a:pt x="63" y="660"/>
                    <a:pt x="23" y="622"/>
                    <a:pt x="23" y="619"/>
                  </a:cubicBezTo>
                  <a:cubicBezTo>
                    <a:pt x="19" y="615"/>
                    <a:pt x="16" y="613"/>
                    <a:pt x="13" y="608"/>
                  </a:cubicBezTo>
                  <a:cubicBezTo>
                    <a:pt x="15" y="608"/>
                    <a:pt x="15" y="608"/>
                    <a:pt x="15" y="608"/>
                  </a:cubicBezTo>
                  <a:cubicBezTo>
                    <a:pt x="15" y="596"/>
                    <a:pt x="11" y="590"/>
                    <a:pt x="11" y="583"/>
                  </a:cubicBezTo>
                  <a:cubicBezTo>
                    <a:pt x="11" y="572"/>
                    <a:pt x="5" y="568"/>
                    <a:pt x="0" y="556"/>
                  </a:cubicBezTo>
                  <a:cubicBezTo>
                    <a:pt x="16" y="548"/>
                    <a:pt x="32" y="505"/>
                    <a:pt x="32" y="485"/>
                  </a:cubicBezTo>
                  <a:cubicBezTo>
                    <a:pt x="32" y="450"/>
                    <a:pt x="16" y="428"/>
                    <a:pt x="16" y="396"/>
                  </a:cubicBezTo>
                  <a:cubicBezTo>
                    <a:pt x="16" y="380"/>
                    <a:pt x="34" y="370"/>
                    <a:pt x="38" y="358"/>
                  </a:cubicBezTo>
                  <a:cubicBezTo>
                    <a:pt x="48" y="327"/>
                    <a:pt x="70" y="285"/>
                    <a:pt x="88" y="258"/>
                  </a:cubicBezTo>
                  <a:cubicBezTo>
                    <a:pt x="99" y="243"/>
                    <a:pt x="119" y="245"/>
                    <a:pt x="132" y="237"/>
                  </a:cubicBezTo>
                  <a:cubicBezTo>
                    <a:pt x="144" y="230"/>
                    <a:pt x="163" y="214"/>
                    <a:pt x="166" y="201"/>
                  </a:cubicBezTo>
                  <a:cubicBezTo>
                    <a:pt x="176" y="172"/>
                    <a:pt x="164" y="159"/>
                    <a:pt x="179" y="139"/>
                  </a:cubicBezTo>
                  <a:cubicBezTo>
                    <a:pt x="199" y="113"/>
                    <a:pt x="225" y="88"/>
                    <a:pt x="244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8" y="56"/>
                    <a:pt x="250" y="48"/>
                    <a:pt x="257" y="42"/>
                  </a:cubicBezTo>
                  <a:cubicBezTo>
                    <a:pt x="276" y="56"/>
                    <a:pt x="296" y="62"/>
                    <a:pt x="322" y="62"/>
                  </a:cubicBezTo>
                  <a:cubicBezTo>
                    <a:pt x="338" y="62"/>
                    <a:pt x="341" y="52"/>
                    <a:pt x="350" y="48"/>
                  </a:cubicBezTo>
                  <a:cubicBezTo>
                    <a:pt x="379" y="33"/>
                    <a:pt x="435" y="10"/>
                    <a:pt x="469" y="10"/>
                  </a:cubicBezTo>
                  <a:cubicBezTo>
                    <a:pt x="480" y="10"/>
                    <a:pt x="490" y="18"/>
                    <a:pt x="496" y="18"/>
                  </a:cubicBezTo>
                  <a:cubicBezTo>
                    <a:pt x="504" y="18"/>
                    <a:pt x="516" y="6"/>
                    <a:pt x="528" y="6"/>
                  </a:cubicBezTo>
                  <a:cubicBezTo>
                    <a:pt x="538" y="6"/>
                    <a:pt x="542" y="12"/>
                    <a:pt x="550" y="12"/>
                  </a:cubicBezTo>
                  <a:cubicBezTo>
                    <a:pt x="566" y="12"/>
                    <a:pt x="566" y="0"/>
                    <a:pt x="581" y="0"/>
                  </a:cubicBezTo>
                  <a:cubicBezTo>
                    <a:pt x="595" y="0"/>
                    <a:pt x="591" y="14"/>
                    <a:pt x="603" y="14"/>
                  </a:cubicBezTo>
                  <a:cubicBezTo>
                    <a:pt x="608" y="14"/>
                    <a:pt x="610" y="10"/>
                    <a:pt x="615" y="10"/>
                  </a:cubicBezTo>
                  <a:cubicBezTo>
                    <a:pt x="614" y="21"/>
                    <a:pt x="603" y="20"/>
                    <a:pt x="603" y="30"/>
                  </a:cubicBezTo>
                  <a:cubicBezTo>
                    <a:pt x="603" y="37"/>
                    <a:pt x="613" y="41"/>
                    <a:pt x="613" y="48"/>
                  </a:cubicBezTo>
                  <a:cubicBezTo>
                    <a:pt x="613" y="60"/>
                    <a:pt x="603" y="66"/>
                    <a:pt x="603" y="78"/>
                  </a:cubicBezTo>
                  <a:cubicBezTo>
                    <a:pt x="603" y="98"/>
                    <a:pt x="623" y="115"/>
                    <a:pt x="638" y="115"/>
                  </a:cubicBezTo>
                  <a:cubicBezTo>
                    <a:pt x="647" y="115"/>
                    <a:pt x="653" y="115"/>
                    <a:pt x="659" y="115"/>
                  </a:cubicBezTo>
                  <a:cubicBezTo>
                    <a:pt x="708" y="115"/>
                    <a:pt x="725" y="179"/>
                    <a:pt x="781" y="179"/>
                  </a:cubicBezTo>
                  <a:cubicBezTo>
                    <a:pt x="788" y="179"/>
                    <a:pt x="797" y="171"/>
                    <a:pt x="797" y="167"/>
                  </a:cubicBezTo>
                  <a:cubicBezTo>
                    <a:pt x="797" y="161"/>
                    <a:pt x="797" y="157"/>
                    <a:pt x="797" y="151"/>
                  </a:cubicBezTo>
                  <a:cubicBezTo>
                    <a:pt x="797" y="126"/>
                    <a:pt x="815" y="126"/>
                    <a:pt x="838" y="118"/>
                  </a:cubicBezTo>
                  <a:lnTo>
                    <a:pt x="841" y="11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3"/>
            <p:cNvSpPr>
              <a:spLocks/>
            </p:cNvSpPr>
            <p:nvPr/>
          </p:nvSpPr>
          <p:spPr bwMode="auto">
            <a:xfrm>
              <a:off x="6456418" y="3063565"/>
              <a:ext cx="918264" cy="835612"/>
            </a:xfrm>
            <a:custGeom>
              <a:avLst/>
              <a:gdLst>
                <a:gd name="T0" fmla="*/ 176 w 803"/>
                <a:gd name="T1" fmla="*/ 277 h 730"/>
                <a:gd name="T2" fmla="*/ 194 w 803"/>
                <a:gd name="T3" fmla="*/ 226 h 730"/>
                <a:gd name="T4" fmla="*/ 210 w 803"/>
                <a:gd name="T5" fmla="*/ 154 h 730"/>
                <a:gd name="T6" fmla="*/ 215 w 803"/>
                <a:gd name="T7" fmla="*/ 138 h 730"/>
                <a:gd name="T8" fmla="*/ 186 w 803"/>
                <a:gd name="T9" fmla="*/ 139 h 730"/>
                <a:gd name="T10" fmla="*/ 110 w 803"/>
                <a:gd name="T11" fmla="*/ 139 h 730"/>
                <a:gd name="T12" fmla="*/ 47 w 803"/>
                <a:gd name="T13" fmla="*/ 143 h 730"/>
                <a:gd name="T14" fmla="*/ 45 w 803"/>
                <a:gd name="T15" fmla="*/ 138 h 730"/>
                <a:gd name="T16" fmla="*/ 0 w 803"/>
                <a:gd name="T17" fmla="*/ 98 h 730"/>
                <a:gd name="T18" fmla="*/ 16 w 803"/>
                <a:gd name="T19" fmla="*/ 67 h 730"/>
                <a:gd name="T20" fmla="*/ 72 w 803"/>
                <a:gd name="T21" fmla="*/ 36 h 730"/>
                <a:gd name="T22" fmla="*/ 84 w 803"/>
                <a:gd name="T23" fmla="*/ 23 h 730"/>
                <a:gd name="T24" fmla="*/ 138 w 803"/>
                <a:gd name="T25" fmla="*/ 7 h 730"/>
                <a:gd name="T26" fmla="*/ 219 w 803"/>
                <a:gd name="T27" fmla="*/ 12 h 730"/>
                <a:gd name="T28" fmla="*/ 300 w 803"/>
                <a:gd name="T29" fmla="*/ 28 h 730"/>
                <a:gd name="T30" fmla="*/ 384 w 803"/>
                <a:gd name="T31" fmla="*/ 38 h 730"/>
                <a:gd name="T32" fmla="*/ 440 w 803"/>
                <a:gd name="T33" fmla="*/ 79 h 730"/>
                <a:gd name="T34" fmla="*/ 477 w 803"/>
                <a:gd name="T35" fmla="*/ 59 h 730"/>
                <a:gd name="T36" fmla="*/ 483 w 803"/>
                <a:gd name="T37" fmla="*/ 78 h 730"/>
                <a:gd name="T38" fmla="*/ 496 w 803"/>
                <a:gd name="T39" fmla="*/ 117 h 730"/>
                <a:gd name="T40" fmla="*/ 531 w 803"/>
                <a:gd name="T41" fmla="*/ 137 h 730"/>
                <a:gd name="T42" fmla="*/ 602 w 803"/>
                <a:gd name="T43" fmla="*/ 137 h 730"/>
                <a:gd name="T44" fmla="*/ 618 w 803"/>
                <a:gd name="T45" fmla="*/ 113 h 730"/>
                <a:gd name="T46" fmla="*/ 666 w 803"/>
                <a:gd name="T47" fmla="*/ 92 h 730"/>
                <a:gd name="T48" fmla="*/ 755 w 803"/>
                <a:gd name="T49" fmla="*/ 133 h 730"/>
                <a:gd name="T50" fmla="*/ 765 w 803"/>
                <a:gd name="T51" fmla="*/ 173 h 730"/>
                <a:gd name="T52" fmla="*/ 747 w 803"/>
                <a:gd name="T53" fmla="*/ 214 h 730"/>
                <a:gd name="T54" fmla="*/ 750 w 803"/>
                <a:gd name="T55" fmla="*/ 249 h 730"/>
                <a:gd name="T56" fmla="*/ 772 w 803"/>
                <a:gd name="T57" fmla="*/ 281 h 730"/>
                <a:gd name="T58" fmla="*/ 765 w 803"/>
                <a:gd name="T59" fmla="*/ 323 h 730"/>
                <a:gd name="T60" fmla="*/ 771 w 803"/>
                <a:gd name="T61" fmla="*/ 419 h 730"/>
                <a:gd name="T62" fmla="*/ 770 w 803"/>
                <a:gd name="T63" fmla="*/ 432 h 730"/>
                <a:gd name="T64" fmla="*/ 675 w 803"/>
                <a:gd name="T65" fmla="*/ 416 h 730"/>
                <a:gd name="T66" fmla="*/ 636 w 803"/>
                <a:gd name="T67" fmla="*/ 396 h 730"/>
                <a:gd name="T68" fmla="*/ 572 w 803"/>
                <a:gd name="T69" fmla="*/ 373 h 730"/>
                <a:gd name="T70" fmla="*/ 539 w 803"/>
                <a:gd name="T71" fmla="*/ 346 h 730"/>
                <a:gd name="T72" fmla="*/ 477 w 803"/>
                <a:gd name="T73" fmla="*/ 329 h 730"/>
                <a:gd name="T74" fmla="*/ 522 w 803"/>
                <a:gd name="T75" fmla="*/ 404 h 730"/>
                <a:gd name="T76" fmla="*/ 543 w 803"/>
                <a:gd name="T77" fmla="*/ 408 h 730"/>
                <a:gd name="T78" fmla="*/ 538 w 803"/>
                <a:gd name="T79" fmla="*/ 443 h 730"/>
                <a:gd name="T80" fmla="*/ 651 w 803"/>
                <a:gd name="T81" fmla="*/ 405 h 730"/>
                <a:gd name="T82" fmla="*/ 698 w 803"/>
                <a:gd name="T83" fmla="*/ 469 h 730"/>
                <a:gd name="T84" fmla="*/ 712 w 803"/>
                <a:gd name="T85" fmla="*/ 487 h 730"/>
                <a:gd name="T86" fmla="*/ 705 w 803"/>
                <a:gd name="T87" fmla="*/ 544 h 730"/>
                <a:gd name="T88" fmla="*/ 671 w 803"/>
                <a:gd name="T89" fmla="*/ 579 h 730"/>
                <a:gd name="T90" fmla="*/ 628 w 803"/>
                <a:gd name="T91" fmla="*/ 625 h 730"/>
                <a:gd name="T92" fmla="*/ 565 w 803"/>
                <a:gd name="T93" fmla="*/ 663 h 730"/>
                <a:gd name="T94" fmla="*/ 456 w 803"/>
                <a:gd name="T95" fmla="*/ 711 h 730"/>
                <a:gd name="T96" fmla="*/ 402 w 803"/>
                <a:gd name="T97" fmla="*/ 727 h 730"/>
                <a:gd name="T98" fmla="*/ 374 w 803"/>
                <a:gd name="T99" fmla="*/ 719 h 730"/>
                <a:gd name="T100" fmla="*/ 359 w 803"/>
                <a:gd name="T101" fmla="*/ 670 h 730"/>
                <a:gd name="T102" fmla="*/ 341 w 803"/>
                <a:gd name="T103" fmla="*/ 613 h 730"/>
                <a:gd name="T104" fmla="*/ 278 w 803"/>
                <a:gd name="T105" fmla="*/ 505 h 730"/>
                <a:gd name="T106" fmla="*/ 265 w 803"/>
                <a:gd name="T107" fmla="*/ 467 h 730"/>
                <a:gd name="T108" fmla="*/ 240 w 803"/>
                <a:gd name="T109" fmla="*/ 453 h 730"/>
                <a:gd name="T110" fmla="*/ 225 w 803"/>
                <a:gd name="T111" fmla="*/ 412 h 730"/>
                <a:gd name="T112" fmla="*/ 187 w 803"/>
                <a:gd name="T113" fmla="*/ 354 h 730"/>
                <a:gd name="T114" fmla="*/ 193 w 803"/>
                <a:gd name="T115" fmla="*/ 31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3" h="730">
                  <a:moveTo>
                    <a:pt x="193" y="319"/>
                  </a:moveTo>
                  <a:cubicBezTo>
                    <a:pt x="176" y="277"/>
                    <a:pt x="176" y="277"/>
                    <a:pt x="176" y="277"/>
                  </a:cubicBezTo>
                  <a:cubicBezTo>
                    <a:pt x="176" y="272"/>
                    <a:pt x="181" y="272"/>
                    <a:pt x="182" y="268"/>
                  </a:cubicBezTo>
                  <a:cubicBezTo>
                    <a:pt x="187" y="251"/>
                    <a:pt x="190" y="242"/>
                    <a:pt x="194" y="226"/>
                  </a:cubicBezTo>
                  <a:cubicBezTo>
                    <a:pt x="199" y="210"/>
                    <a:pt x="214" y="206"/>
                    <a:pt x="214" y="188"/>
                  </a:cubicBezTo>
                  <a:cubicBezTo>
                    <a:pt x="214" y="175"/>
                    <a:pt x="210" y="164"/>
                    <a:pt x="210" y="154"/>
                  </a:cubicBezTo>
                  <a:cubicBezTo>
                    <a:pt x="210" y="149"/>
                    <a:pt x="214" y="148"/>
                    <a:pt x="215" y="146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09" y="140"/>
                    <a:pt x="207" y="145"/>
                    <a:pt x="201" y="145"/>
                  </a:cubicBezTo>
                  <a:cubicBezTo>
                    <a:pt x="193" y="145"/>
                    <a:pt x="189" y="142"/>
                    <a:pt x="186" y="139"/>
                  </a:cubicBezTo>
                  <a:cubicBezTo>
                    <a:pt x="174" y="148"/>
                    <a:pt x="170" y="159"/>
                    <a:pt x="148" y="159"/>
                  </a:cubicBezTo>
                  <a:cubicBezTo>
                    <a:pt x="132" y="159"/>
                    <a:pt x="126" y="139"/>
                    <a:pt x="110" y="139"/>
                  </a:cubicBezTo>
                  <a:cubicBezTo>
                    <a:pt x="94" y="139"/>
                    <a:pt x="97" y="157"/>
                    <a:pt x="84" y="157"/>
                  </a:cubicBezTo>
                  <a:cubicBezTo>
                    <a:pt x="69" y="157"/>
                    <a:pt x="62" y="136"/>
                    <a:pt x="47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41" y="142"/>
                    <a:pt x="44" y="140"/>
                    <a:pt x="45" y="138"/>
                  </a:cubicBezTo>
                  <a:cubicBezTo>
                    <a:pt x="40" y="133"/>
                    <a:pt x="19" y="121"/>
                    <a:pt x="26" y="113"/>
                  </a:cubicBezTo>
                  <a:cubicBezTo>
                    <a:pt x="19" y="103"/>
                    <a:pt x="11" y="104"/>
                    <a:pt x="0" y="98"/>
                  </a:cubicBezTo>
                  <a:cubicBezTo>
                    <a:pt x="8" y="90"/>
                    <a:pt x="16" y="92"/>
                    <a:pt x="16" y="77"/>
                  </a:cubicBezTo>
                  <a:cubicBezTo>
                    <a:pt x="16" y="71"/>
                    <a:pt x="15" y="71"/>
                    <a:pt x="16" y="67"/>
                  </a:cubicBezTo>
                  <a:cubicBezTo>
                    <a:pt x="11" y="67"/>
                    <a:pt x="3" y="68"/>
                    <a:pt x="3" y="63"/>
                  </a:cubicBezTo>
                  <a:cubicBezTo>
                    <a:pt x="3" y="39"/>
                    <a:pt x="58" y="44"/>
                    <a:pt x="72" y="36"/>
                  </a:cubicBezTo>
                  <a:cubicBezTo>
                    <a:pt x="70" y="30"/>
                    <a:pt x="65" y="32"/>
                    <a:pt x="65" y="27"/>
                  </a:cubicBezTo>
                  <a:cubicBezTo>
                    <a:pt x="65" y="20"/>
                    <a:pt x="80" y="23"/>
                    <a:pt x="84" y="23"/>
                  </a:cubicBezTo>
                  <a:cubicBezTo>
                    <a:pt x="93" y="23"/>
                    <a:pt x="107" y="23"/>
                    <a:pt x="107" y="23"/>
                  </a:cubicBezTo>
                  <a:cubicBezTo>
                    <a:pt x="116" y="23"/>
                    <a:pt x="130" y="13"/>
                    <a:pt x="138" y="7"/>
                  </a:cubicBezTo>
                  <a:cubicBezTo>
                    <a:pt x="148" y="1"/>
                    <a:pt x="169" y="0"/>
                    <a:pt x="182" y="0"/>
                  </a:cubicBezTo>
                  <a:cubicBezTo>
                    <a:pt x="203" y="0"/>
                    <a:pt x="202" y="12"/>
                    <a:pt x="219" y="12"/>
                  </a:cubicBezTo>
                  <a:cubicBezTo>
                    <a:pt x="219" y="21"/>
                    <a:pt x="249" y="27"/>
                    <a:pt x="257" y="28"/>
                  </a:cubicBezTo>
                  <a:cubicBezTo>
                    <a:pt x="279" y="28"/>
                    <a:pt x="293" y="28"/>
                    <a:pt x="300" y="28"/>
                  </a:cubicBezTo>
                  <a:cubicBezTo>
                    <a:pt x="321" y="28"/>
                    <a:pt x="330" y="6"/>
                    <a:pt x="353" y="6"/>
                  </a:cubicBezTo>
                  <a:cubicBezTo>
                    <a:pt x="377" y="6"/>
                    <a:pt x="376" y="21"/>
                    <a:pt x="384" y="38"/>
                  </a:cubicBezTo>
                  <a:cubicBezTo>
                    <a:pt x="385" y="41"/>
                    <a:pt x="400" y="51"/>
                    <a:pt x="402" y="51"/>
                  </a:cubicBezTo>
                  <a:cubicBezTo>
                    <a:pt x="415" y="55"/>
                    <a:pt x="418" y="79"/>
                    <a:pt x="440" y="79"/>
                  </a:cubicBezTo>
                  <a:cubicBezTo>
                    <a:pt x="456" y="79"/>
                    <a:pt x="456" y="65"/>
                    <a:pt x="467" y="61"/>
                  </a:cubicBezTo>
                  <a:cubicBezTo>
                    <a:pt x="473" y="59"/>
                    <a:pt x="472" y="59"/>
                    <a:pt x="477" y="59"/>
                  </a:cubicBezTo>
                  <a:cubicBezTo>
                    <a:pt x="480" y="63"/>
                    <a:pt x="480" y="70"/>
                    <a:pt x="483" y="73"/>
                  </a:cubicBezTo>
                  <a:cubicBezTo>
                    <a:pt x="482" y="75"/>
                    <a:pt x="483" y="76"/>
                    <a:pt x="483" y="78"/>
                  </a:cubicBezTo>
                  <a:cubicBezTo>
                    <a:pt x="483" y="86"/>
                    <a:pt x="489" y="85"/>
                    <a:pt x="493" y="91"/>
                  </a:cubicBezTo>
                  <a:cubicBezTo>
                    <a:pt x="499" y="101"/>
                    <a:pt x="492" y="107"/>
                    <a:pt x="496" y="117"/>
                  </a:cubicBezTo>
                  <a:cubicBezTo>
                    <a:pt x="500" y="125"/>
                    <a:pt x="510" y="121"/>
                    <a:pt x="518" y="122"/>
                  </a:cubicBezTo>
                  <a:cubicBezTo>
                    <a:pt x="525" y="124"/>
                    <a:pt x="527" y="132"/>
                    <a:pt x="531" y="137"/>
                  </a:cubicBezTo>
                  <a:cubicBezTo>
                    <a:pt x="537" y="143"/>
                    <a:pt x="556" y="141"/>
                    <a:pt x="566" y="141"/>
                  </a:cubicBezTo>
                  <a:cubicBezTo>
                    <a:pt x="579" y="141"/>
                    <a:pt x="593" y="139"/>
                    <a:pt x="602" y="137"/>
                  </a:cubicBezTo>
                  <a:cubicBezTo>
                    <a:pt x="602" y="129"/>
                    <a:pt x="602" y="129"/>
                    <a:pt x="602" y="122"/>
                  </a:cubicBezTo>
                  <a:cubicBezTo>
                    <a:pt x="602" y="115"/>
                    <a:pt x="611" y="115"/>
                    <a:pt x="618" y="113"/>
                  </a:cubicBezTo>
                  <a:cubicBezTo>
                    <a:pt x="627" y="109"/>
                    <a:pt x="624" y="106"/>
                    <a:pt x="632" y="103"/>
                  </a:cubicBezTo>
                  <a:cubicBezTo>
                    <a:pt x="646" y="98"/>
                    <a:pt x="655" y="101"/>
                    <a:pt x="666" y="92"/>
                  </a:cubicBezTo>
                  <a:cubicBezTo>
                    <a:pt x="683" y="102"/>
                    <a:pt x="693" y="103"/>
                    <a:pt x="708" y="109"/>
                  </a:cubicBezTo>
                  <a:cubicBezTo>
                    <a:pt x="727" y="115"/>
                    <a:pt x="733" y="133"/>
                    <a:pt x="755" y="133"/>
                  </a:cubicBezTo>
                  <a:cubicBezTo>
                    <a:pt x="755" y="137"/>
                    <a:pt x="760" y="139"/>
                    <a:pt x="761" y="142"/>
                  </a:cubicBezTo>
                  <a:cubicBezTo>
                    <a:pt x="765" y="154"/>
                    <a:pt x="760" y="166"/>
                    <a:pt x="765" y="173"/>
                  </a:cubicBezTo>
                  <a:cubicBezTo>
                    <a:pt x="759" y="176"/>
                    <a:pt x="747" y="205"/>
                    <a:pt x="747" y="206"/>
                  </a:cubicBezTo>
                  <a:cubicBezTo>
                    <a:pt x="747" y="209"/>
                    <a:pt x="749" y="213"/>
                    <a:pt x="747" y="214"/>
                  </a:cubicBezTo>
                  <a:cubicBezTo>
                    <a:pt x="749" y="218"/>
                    <a:pt x="749" y="220"/>
                    <a:pt x="750" y="224"/>
                  </a:cubicBezTo>
                  <a:cubicBezTo>
                    <a:pt x="750" y="249"/>
                    <a:pt x="750" y="249"/>
                    <a:pt x="750" y="249"/>
                  </a:cubicBezTo>
                  <a:cubicBezTo>
                    <a:pt x="753" y="256"/>
                    <a:pt x="751" y="260"/>
                    <a:pt x="754" y="268"/>
                  </a:cubicBezTo>
                  <a:cubicBezTo>
                    <a:pt x="757" y="275"/>
                    <a:pt x="772" y="268"/>
                    <a:pt x="772" y="281"/>
                  </a:cubicBezTo>
                  <a:cubicBezTo>
                    <a:pt x="772" y="298"/>
                    <a:pt x="755" y="295"/>
                    <a:pt x="755" y="309"/>
                  </a:cubicBezTo>
                  <a:cubicBezTo>
                    <a:pt x="755" y="319"/>
                    <a:pt x="762" y="319"/>
                    <a:pt x="765" y="323"/>
                  </a:cubicBezTo>
                  <a:cubicBezTo>
                    <a:pt x="777" y="350"/>
                    <a:pt x="803" y="354"/>
                    <a:pt x="803" y="388"/>
                  </a:cubicBezTo>
                  <a:cubicBezTo>
                    <a:pt x="783" y="392"/>
                    <a:pt x="771" y="396"/>
                    <a:pt x="771" y="419"/>
                  </a:cubicBezTo>
                  <a:cubicBezTo>
                    <a:pt x="771" y="424"/>
                    <a:pt x="774" y="428"/>
                    <a:pt x="774" y="432"/>
                  </a:cubicBezTo>
                  <a:cubicBezTo>
                    <a:pt x="774" y="433"/>
                    <a:pt x="771" y="432"/>
                    <a:pt x="770" y="432"/>
                  </a:cubicBezTo>
                  <a:cubicBezTo>
                    <a:pt x="755" y="432"/>
                    <a:pt x="722" y="423"/>
                    <a:pt x="702" y="423"/>
                  </a:cubicBezTo>
                  <a:cubicBezTo>
                    <a:pt x="698" y="423"/>
                    <a:pt x="676" y="416"/>
                    <a:pt x="675" y="416"/>
                  </a:cubicBezTo>
                  <a:cubicBezTo>
                    <a:pt x="668" y="408"/>
                    <a:pt x="668" y="384"/>
                    <a:pt x="652" y="384"/>
                  </a:cubicBezTo>
                  <a:cubicBezTo>
                    <a:pt x="643" y="384"/>
                    <a:pt x="640" y="391"/>
                    <a:pt x="636" y="396"/>
                  </a:cubicBezTo>
                  <a:cubicBezTo>
                    <a:pt x="598" y="396"/>
                    <a:pt x="598" y="396"/>
                    <a:pt x="598" y="396"/>
                  </a:cubicBezTo>
                  <a:cubicBezTo>
                    <a:pt x="586" y="392"/>
                    <a:pt x="580" y="381"/>
                    <a:pt x="572" y="373"/>
                  </a:cubicBezTo>
                  <a:cubicBezTo>
                    <a:pt x="563" y="364"/>
                    <a:pt x="551" y="369"/>
                    <a:pt x="543" y="360"/>
                  </a:cubicBezTo>
                  <a:cubicBezTo>
                    <a:pt x="538" y="355"/>
                    <a:pt x="540" y="349"/>
                    <a:pt x="539" y="346"/>
                  </a:cubicBezTo>
                  <a:cubicBezTo>
                    <a:pt x="530" y="328"/>
                    <a:pt x="514" y="303"/>
                    <a:pt x="493" y="303"/>
                  </a:cubicBezTo>
                  <a:cubicBezTo>
                    <a:pt x="482" y="303"/>
                    <a:pt x="477" y="318"/>
                    <a:pt x="477" y="329"/>
                  </a:cubicBezTo>
                  <a:cubicBezTo>
                    <a:pt x="477" y="337"/>
                    <a:pt x="477" y="341"/>
                    <a:pt x="479" y="347"/>
                  </a:cubicBezTo>
                  <a:cubicBezTo>
                    <a:pt x="484" y="366"/>
                    <a:pt x="505" y="400"/>
                    <a:pt x="522" y="404"/>
                  </a:cubicBezTo>
                  <a:cubicBezTo>
                    <a:pt x="522" y="413"/>
                    <a:pt x="527" y="416"/>
                    <a:pt x="527" y="423"/>
                  </a:cubicBezTo>
                  <a:cubicBezTo>
                    <a:pt x="537" y="420"/>
                    <a:pt x="535" y="410"/>
                    <a:pt x="543" y="408"/>
                  </a:cubicBezTo>
                  <a:cubicBezTo>
                    <a:pt x="543" y="412"/>
                    <a:pt x="543" y="414"/>
                    <a:pt x="543" y="417"/>
                  </a:cubicBezTo>
                  <a:cubicBezTo>
                    <a:pt x="543" y="427"/>
                    <a:pt x="538" y="433"/>
                    <a:pt x="538" y="443"/>
                  </a:cubicBezTo>
                  <a:cubicBezTo>
                    <a:pt x="538" y="454"/>
                    <a:pt x="558" y="459"/>
                    <a:pt x="569" y="459"/>
                  </a:cubicBezTo>
                  <a:cubicBezTo>
                    <a:pt x="620" y="459"/>
                    <a:pt x="624" y="427"/>
                    <a:pt x="651" y="405"/>
                  </a:cubicBezTo>
                  <a:cubicBezTo>
                    <a:pt x="651" y="435"/>
                    <a:pt x="651" y="435"/>
                    <a:pt x="651" y="435"/>
                  </a:cubicBezTo>
                  <a:cubicBezTo>
                    <a:pt x="662" y="458"/>
                    <a:pt x="676" y="462"/>
                    <a:pt x="698" y="469"/>
                  </a:cubicBezTo>
                  <a:cubicBezTo>
                    <a:pt x="706" y="471"/>
                    <a:pt x="707" y="485"/>
                    <a:pt x="712" y="488"/>
                  </a:cubicBezTo>
                  <a:cubicBezTo>
                    <a:pt x="712" y="487"/>
                    <a:pt x="712" y="487"/>
                    <a:pt x="712" y="487"/>
                  </a:cubicBezTo>
                  <a:cubicBezTo>
                    <a:pt x="716" y="494"/>
                    <a:pt x="727" y="493"/>
                    <a:pt x="727" y="500"/>
                  </a:cubicBezTo>
                  <a:cubicBezTo>
                    <a:pt x="727" y="518"/>
                    <a:pt x="705" y="525"/>
                    <a:pt x="705" y="544"/>
                  </a:cubicBezTo>
                  <a:cubicBezTo>
                    <a:pt x="693" y="544"/>
                    <a:pt x="686" y="547"/>
                    <a:pt x="683" y="556"/>
                  </a:cubicBezTo>
                  <a:cubicBezTo>
                    <a:pt x="680" y="566"/>
                    <a:pt x="680" y="579"/>
                    <a:pt x="671" y="579"/>
                  </a:cubicBezTo>
                  <a:cubicBezTo>
                    <a:pt x="660" y="579"/>
                    <a:pt x="661" y="602"/>
                    <a:pt x="649" y="602"/>
                  </a:cubicBezTo>
                  <a:cubicBezTo>
                    <a:pt x="643" y="602"/>
                    <a:pt x="628" y="616"/>
                    <a:pt x="628" y="625"/>
                  </a:cubicBezTo>
                  <a:cubicBezTo>
                    <a:pt x="608" y="629"/>
                    <a:pt x="562" y="638"/>
                    <a:pt x="562" y="656"/>
                  </a:cubicBezTo>
                  <a:cubicBezTo>
                    <a:pt x="562" y="658"/>
                    <a:pt x="563" y="661"/>
                    <a:pt x="565" y="663"/>
                  </a:cubicBezTo>
                  <a:cubicBezTo>
                    <a:pt x="547" y="672"/>
                    <a:pt x="524" y="677"/>
                    <a:pt x="505" y="682"/>
                  </a:cubicBezTo>
                  <a:cubicBezTo>
                    <a:pt x="496" y="684"/>
                    <a:pt x="466" y="706"/>
                    <a:pt x="456" y="711"/>
                  </a:cubicBezTo>
                  <a:cubicBezTo>
                    <a:pt x="433" y="711"/>
                    <a:pt x="433" y="711"/>
                    <a:pt x="433" y="711"/>
                  </a:cubicBezTo>
                  <a:cubicBezTo>
                    <a:pt x="420" y="721"/>
                    <a:pt x="418" y="727"/>
                    <a:pt x="402" y="727"/>
                  </a:cubicBezTo>
                  <a:cubicBezTo>
                    <a:pt x="397" y="730"/>
                    <a:pt x="397" y="730"/>
                    <a:pt x="397" y="730"/>
                  </a:cubicBezTo>
                  <a:cubicBezTo>
                    <a:pt x="395" y="730"/>
                    <a:pt x="376" y="721"/>
                    <a:pt x="374" y="719"/>
                  </a:cubicBezTo>
                  <a:cubicBezTo>
                    <a:pt x="372" y="718"/>
                    <a:pt x="378" y="718"/>
                    <a:pt x="373" y="710"/>
                  </a:cubicBezTo>
                  <a:cubicBezTo>
                    <a:pt x="365" y="698"/>
                    <a:pt x="359" y="685"/>
                    <a:pt x="359" y="670"/>
                  </a:cubicBezTo>
                  <a:cubicBezTo>
                    <a:pt x="351" y="669"/>
                    <a:pt x="357" y="654"/>
                    <a:pt x="358" y="647"/>
                  </a:cubicBezTo>
                  <a:cubicBezTo>
                    <a:pt x="362" y="629"/>
                    <a:pt x="349" y="622"/>
                    <a:pt x="341" y="613"/>
                  </a:cubicBezTo>
                  <a:cubicBezTo>
                    <a:pt x="332" y="604"/>
                    <a:pt x="311" y="577"/>
                    <a:pt x="311" y="557"/>
                  </a:cubicBezTo>
                  <a:cubicBezTo>
                    <a:pt x="285" y="551"/>
                    <a:pt x="278" y="535"/>
                    <a:pt x="278" y="505"/>
                  </a:cubicBezTo>
                  <a:cubicBezTo>
                    <a:pt x="278" y="486"/>
                    <a:pt x="268" y="482"/>
                    <a:pt x="265" y="467"/>
                  </a:cubicBezTo>
                  <a:cubicBezTo>
                    <a:pt x="265" y="467"/>
                    <a:pt x="265" y="467"/>
                    <a:pt x="265" y="467"/>
                  </a:cubicBezTo>
                  <a:cubicBezTo>
                    <a:pt x="262" y="464"/>
                    <a:pt x="258" y="459"/>
                    <a:pt x="256" y="457"/>
                  </a:cubicBezTo>
                  <a:cubicBezTo>
                    <a:pt x="253" y="454"/>
                    <a:pt x="243" y="455"/>
                    <a:pt x="240" y="453"/>
                  </a:cubicBezTo>
                  <a:cubicBezTo>
                    <a:pt x="236" y="448"/>
                    <a:pt x="237" y="436"/>
                    <a:pt x="236" y="431"/>
                  </a:cubicBezTo>
                  <a:cubicBezTo>
                    <a:pt x="234" y="424"/>
                    <a:pt x="228" y="417"/>
                    <a:pt x="225" y="412"/>
                  </a:cubicBezTo>
                  <a:cubicBezTo>
                    <a:pt x="216" y="398"/>
                    <a:pt x="209" y="386"/>
                    <a:pt x="200" y="373"/>
                  </a:cubicBezTo>
                  <a:cubicBezTo>
                    <a:pt x="198" y="369"/>
                    <a:pt x="187" y="356"/>
                    <a:pt x="187" y="354"/>
                  </a:cubicBezTo>
                  <a:cubicBezTo>
                    <a:pt x="187" y="346"/>
                    <a:pt x="193" y="327"/>
                    <a:pt x="193" y="315"/>
                  </a:cubicBezTo>
                  <a:lnTo>
                    <a:pt x="193" y="3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4"/>
            <p:cNvSpPr>
              <a:spLocks/>
            </p:cNvSpPr>
            <p:nvPr/>
          </p:nvSpPr>
          <p:spPr bwMode="auto">
            <a:xfrm>
              <a:off x="7777188" y="3972637"/>
              <a:ext cx="48974" cy="99478"/>
            </a:xfrm>
            <a:custGeom>
              <a:avLst/>
              <a:gdLst>
                <a:gd name="T0" fmla="*/ 43 w 43"/>
                <a:gd name="T1" fmla="*/ 54 h 87"/>
                <a:gd name="T2" fmla="*/ 19 w 43"/>
                <a:gd name="T3" fmla="*/ 87 h 87"/>
                <a:gd name="T4" fmla="*/ 0 w 43"/>
                <a:gd name="T5" fmla="*/ 64 h 87"/>
                <a:gd name="T6" fmla="*/ 11 w 43"/>
                <a:gd name="T7" fmla="*/ 0 h 87"/>
                <a:gd name="T8" fmla="*/ 43 w 43"/>
                <a:gd name="T9" fmla="*/ 5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7">
                  <a:moveTo>
                    <a:pt x="43" y="54"/>
                  </a:moveTo>
                  <a:cubicBezTo>
                    <a:pt x="43" y="68"/>
                    <a:pt x="34" y="87"/>
                    <a:pt x="19" y="87"/>
                  </a:cubicBezTo>
                  <a:cubicBezTo>
                    <a:pt x="9" y="87"/>
                    <a:pt x="0" y="75"/>
                    <a:pt x="0" y="64"/>
                  </a:cubicBezTo>
                  <a:cubicBezTo>
                    <a:pt x="0" y="41"/>
                    <a:pt x="11" y="24"/>
                    <a:pt x="11" y="0"/>
                  </a:cubicBezTo>
                  <a:cubicBezTo>
                    <a:pt x="22" y="19"/>
                    <a:pt x="43" y="29"/>
                    <a:pt x="43" y="5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5"/>
            <p:cNvSpPr>
              <a:spLocks/>
            </p:cNvSpPr>
            <p:nvPr/>
          </p:nvSpPr>
          <p:spPr bwMode="auto">
            <a:xfrm>
              <a:off x="7310404" y="3167634"/>
              <a:ext cx="1000907" cy="846325"/>
            </a:xfrm>
            <a:custGeom>
              <a:avLst/>
              <a:gdLst>
                <a:gd name="T0" fmla="*/ 255 w 874"/>
                <a:gd name="T1" fmla="*/ 487 h 740"/>
                <a:gd name="T2" fmla="*/ 299 w 874"/>
                <a:gd name="T3" fmla="*/ 614 h 740"/>
                <a:gd name="T4" fmla="*/ 344 w 874"/>
                <a:gd name="T5" fmla="*/ 724 h 740"/>
                <a:gd name="T6" fmla="*/ 372 w 874"/>
                <a:gd name="T7" fmla="*/ 724 h 740"/>
                <a:gd name="T8" fmla="*/ 408 w 874"/>
                <a:gd name="T9" fmla="*/ 684 h 740"/>
                <a:gd name="T10" fmla="*/ 417 w 874"/>
                <a:gd name="T11" fmla="*/ 615 h 740"/>
                <a:gd name="T12" fmla="*/ 461 w 874"/>
                <a:gd name="T13" fmla="*/ 538 h 740"/>
                <a:gd name="T14" fmla="*/ 561 w 874"/>
                <a:gd name="T15" fmla="*/ 434 h 740"/>
                <a:gd name="T16" fmla="*/ 644 w 874"/>
                <a:gd name="T17" fmla="*/ 393 h 740"/>
                <a:gd name="T18" fmla="*/ 704 w 874"/>
                <a:gd name="T19" fmla="*/ 468 h 740"/>
                <a:gd name="T20" fmla="*/ 726 w 874"/>
                <a:gd name="T21" fmla="*/ 545 h 740"/>
                <a:gd name="T22" fmla="*/ 785 w 874"/>
                <a:gd name="T23" fmla="*/ 541 h 740"/>
                <a:gd name="T24" fmla="*/ 819 w 874"/>
                <a:gd name="T25" fmla="*/ 662 h 740"/>
                <a:gd name="T26" fmla="*/ 840 w 874"/>
                <a:gd name="T27" fmla="*/ 646 h 740"/>
                <a:gd name="T28" fmla="*/ 811 w 874"/>
                <a:gd name="T29" fmla="*/ 571 h 740"/>
                <a:gd name="T30" fmla="*/ 813 w 874"/>
                <a:gd name="T31" fmla="*/ 520 h 740"/>
                <a:gd name="T32" fmla="*/ 829 w 874"/>
                <a:gd name="T33" fmla="*/ 459 h 740"/>
                <a:gd name="T34" fmla="*/ 838 w 874"/>
                <a:gd name="T35" fmla="*/ 384 h 740"/>
                <a:gd name="T36" fmla="*/ 803 w 874"/>
                <a:gd name="T37" fmla="*/ 356 h 740"/>
                <a:gd name="T38" fmla="*/ 764 w 874"/>
                <a:gd name="T39" fmla="*/ 227 h 740"/>
                <a:gd name="T40" fmla="*/ 728 w 874"/>
                <a:gd name="T41" fmla="*/ 235 h 740"/>
                <a:gd name="T42" fmla="*/ 641 w 874"/>
                <a:gd name="T43" fmla="*/ 260 h 740"/>
                <a:gd name="T44" fmla="*/ 587 w 874"/>
                <a:gd name="T45" fmla="*/ 267 h 740"/>
                <a:gd name="T46" fmla="*/ 507 w 874"/>
                <a:gd name="T47" fmla="*/ 245 h 740"/>
                <a:gd name="T48" fmla="*/ 436 w 874"/>
                <a:gd name="T49" fmla="*/ 209 h 740"/>
                <a:gd name="T50" fmla="*/ 389 w 874"/>
                <a:gd name="T51" fmla="*/ 161 h 740"/>
                <a:gd name="T52" fmla="*/ 395 w 874"/>
                <a:gd name="T53" fmla="*/ 125 h 740"/>
                <a:gd name="T54" fmla="*/ 367 w 874"/>
                <a:gd name="T55" fmla="*/ 78 h 740"/>
                <a:gd name="T56" fmla="*/ 306 w 874"/>
                <a:gd name="T57" fmla="*/ 30 h 740"/>
                <a:gd name="T58" fmla="*/ 226 w 874"/>
                <a:gd name="T59" fmla="*/ 0 h 740"/>
                <a:gd name="T60" fmla="*/ 163 w 874"/>
                <a:gd name="T61" fmla="*/ 39 h 740"/>
                <a:gd name="T62" fmla="*/ 112 w 874"/>
                <a:gd name="T63" fmla="*/ 24 h 740"/>
                <a:gd name="T64" fmla="*/ 40 w 874"/>
                <a:gd name="T65" fmla="*/ 84 h 740"/>
                <a:gd name="T66" fmla="*/ 0 w 874"/>
                <a:gd name="T67" fmla="*/ 115 h 740"/>
                <a:gd name="T68" fmla="*/ 3 w 874"/>
                <a:gd name="T69" fmla="*/ 158 h 740"/>
                <a:gd name="T70" fmla="*/ 8 w 874"/>
                <a:gd name="T71" fmla="*/ 218 h 740"/>
                <a:gd name="T72" fmla="*/ 24 w 874"/>
                <a:gd name="T73" fmla="*/ 328 h 740"/>
                <a:gd name="T74" fmla="*/ 60 w 874"/>
                <a:gd name="T75" fmla="*/ 334 h 740"/>
                <a:gd name="T76" fmla="*/ 121 w 874"/>
                <a:gd name="T77" fmla="*/ 334 h 740"/>
                <a:gd name="T78" fmla="*/ 203 w 874"/>
                <a:gd name="T79" fmla="*/ 395 h 740"/>
                <a:gd name="T80" fmla="*/ 218 w 874"/>
                <a:gd name="T81" fmla="*/ 447 h 740"/>
                <a:gd name="T82" fmla="*/ 250 w 874"/>
                <a:gd name="T83" fmla="*/ 421 h 740"/>
                <a:gd name="T84" fmla="*/ 257 w 874"/>
                <a:gd name="T85" fmla="*/ 479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4" h="740">
                  <a:moveTo>
                    <a:pt x="257" y="479"/>
                  </a:moveTo>
                  <a:cubicBezTo>
                    <a:pt x="253" y="475"/>
                    <a:pt x="253" y="475"/>
                    <a:pt x="253" y="475"/>
                  </a:cubicBezTo>
                  <a:cubicBezTo>
                    <a:pt x="253" y="478"/>
                    <a:pt x="255" y="484"/>
                    <a:pt x="255" y="487"/>
                  </a:cubicBezTo>
                  <a:cubicBezTo>
                    <a:pt x="255" y="502"/>
                    <a:pt x="263" y="517"/>
                    <a:pt x="267" y="533"/>
                  </a:cubicBezTo>
                  <a:cubicBezTo>
                    <a:pt x="273" y="550"/>
                    <a:pt x="286" y="577"/>
                    <a:pt x="290" y="588"/>
                  </a:cubicBezTo>
                  <a:cubicBezTo>
                    <a:pt x="293" y="599"/>
                    <a:pt x="293" y="604"/>
                    <a:pt x="299" y="614"/>
                  </a:cubicBezTo>
                  <a:cubicBezTo>
                    <a:pt x="305" y="623"/>
                    <a:pt x="302" y="634"/>
                    <a:pt x="308" y="647"/>
                  </a:cubicBezTo>
                  <a:cubicBezTo>
                    <a:pt x="311" y="653"/>
                    <a:pt x="321" y="661"/>
                    <a:pt x="324" y="672"/>
                  </a:cubicBezTo>
                  <a:cubicBezTo>
                    <a:pt x="330" y="689"/>
                    <a:pt x="338" y="705"/>
                    <a:pt x="344" y="724"/>
                  </a:cubicBezTo>
                  <a:cubicBezTo>
                    <a:pt x="345" y="726"/>
                    <a:pt x="347" y="732"/>
                    <a:pt x="351" y="732"/>
                  </a:cubicBezTo>
                  <a:cubicBezTo>
                    <a:pt x="351" y="737"/>
                    <a:pt x="356" y="740"/>
                    <a:pt x="362" y="740"/>
                  </a:cubicBezTo>
                  <a:cubicBezTo>
                    <a:pt x="368" y="740"/>
                    <a:pt x="369" y="730"/>
                    <a:pt x="372" y="724"/>
                  </a:cubicBezTo>
                  <a:cubicBezTo>
                    <a:pt x="376" y="716"/>
                    <a:pt x="377" y="719"/>
                    <a:pt x="386" y="714"/>
                  </a:cubicBezTo>
                  <a:cubicBezTo>
                    <a:pt x="392" y="711"/>
                    <a:pt x="390" y="690"/>
                    <a:pt x="401" y="687"/>
                  </a:cubicBezTo>
                  <a:cubicBezTo>
                    <a:pt x="403" y="686"/>
                    <a:pt x="408" y="686"/>
                    <a:pt x="408" y="684"/>
                  </a:cubicBezTo>
                  <a:cubicBezTo>
                    <a:pt x="412" y="683"/>
                    <a:pt x="412" y="683"/>
                    <a:pt x="412" y="683"/>
                  </a:cubicBezTo>
                  <a:cubicBezTo>
                    <a:pt x="408" y="662"/>
                    <a:pt x="408" y="662"/>
                    <a:pt x="408" y="662"/>
                  </a:cubicBezTo>
                  <a:cubicBezTo>
                    <a:pt x="408" y="647"/>
                    <a:pt x="417" y="635"/>
                    <a:pt x="417" y="615"/>
                  </a:cubicBezTo>
                  <a:cubicBezTo>
                    <a:pt x="417" y="602"/>
                    <a:pt x="412" y="594"/>
                    <a:pt x="412" y="580"/>
                  </a:cubicBezTo>
                  <a:cubicBezTo>
                    <a:pt x="412" y="563"/>
                    <a:pt x="428" y="561"/>
                    <a:pt x="442" y="556"/>
                  </a:cubicBezTo>
                  <a:cubicBezTo>
                    <a:pt x="447" y="554"/>
                    <a:pt x="455" y="545"/>
                    <a:pt x="461" y="538"/>
                  </a:cubicBezTo>
                  <a:cubicBezTo>
                    <a:pt x="476" y="523"/>
                    <a:pt x="489" y="507"/>
                    <a:pt x="504" y="491"/>
                  </a:cubicBezTo>
                  <a:cubicBezTo>
                    <a:pt x="517" y="479"/>
                    <a:pt x="539" y="475"/>
                    <a:pt x="552" y="460"/>
                  </a:cubicBezTo>
                  <a:cubicBezTo>
                    <a:pt x="559" y="453"/>
                    <a:pt x="558" y="445"/>
                    <a:pt x="561" y="434"/>
                  </a:cubicBezTo>
                  <a:cubicBezTo>
                    <a:pt x="564" y="426"/>
                    <a:pt x="579" y="426"/>
                    <a:pt x="585" y="414"/>
                  </a:cubicBezTo>
                  <a:cubicBezTo>
                    <a:pt x="591" y="418"/>
                    <a:pt x="591" y="422"/>
                    <a:pt x="603" y="422"/>
                  </a:cubicBezTo>
                  <a:cubicBezTo>
                    <a:pt x="623" y="422"/>
                    <a:pt x="644" y="417"/>
                    <a:pt x="644" y="393"/>
                  </a:cubicBezTo>
                  <a:cubicBezTo>
                    <a:pt x="655" y="395"/>
                    <a:pt x="668" y="400"/>
                    <a:pt x="671" y="411"/>
                  </a:cubicBezTo>
                  <a:cubicBezTo>
                    <a:pt x="674" y="421"/>
                    <a:pt x="673" y="434"/>
                    <a:pt x="679" y="443"/>
                  </a:cubicBezTo>
                  <a:cubicBezTo>
                    <a:pt x="685" y="453"/>
                    <a:pt x="693" y="460"/>
                    <a:pt x="704" y="468"/>
                  </a:cubicBezTo>
                  <a:cubicBezTo>
                    <a:pt x="711" y="481"/>
                    <a:pt x="720" y="494"/>
                    <a:pt x="726" y="511"/>
                  </a:cubicBezTo>
                  <a:cubicBezTo>
                    <a:pt x="726" y="515"/>
                    <a:pt x="730" y="517"/>
                    <a:pt x="730" y="521"/>
                  </a:cubicBezTo>
                  <a:cubicBezTo>
                    <a:pt x="730" y="530"/>
                    <a:pt x="726" y="534"/>
                    <a:pt x="726" y="545"/>
                  </a:cubicBezTo>
                  <a:cubicBezTo>
                    <a:pt x="726" y="555"/>
                    <a:pt x="727" y="565"/>
                    <a:pt x="738" y="565"/>
                  </a:cubicBezTo>
                  <a:cubicBezTo>
                    <a:pt x="760" y="565"/>
                    <a:pt x="765" y="542"/>
                    <a:pt x="778" y="528"/>
                  </a:cubicBezTo>
                  <a:cubicBezTo>
                    <a:pt x="782" y="533"/>
                    <a:pt x="780" y="536"/>
                    <a:pt x="785" y="541"/>
                  </a:cubicBezTo>
                  <a:cubicBezTo>
                    <a:pt x="786" y="542"/>
                    <a:pt x="792" y="541"/>
                    <a:pt x="795" y="545"/>
                  </a:cubicBezTo>
                  <a:cubicBezTo>
                    <a:pt x="802" y="557"/>
                    <a:pt x="789" y="581"/>
                    <a:pt x="799" y="581"/>
                  </a:cubicBezTo>
                  <a:cubicBezTo>
                    <a:pt x="799" y="606"/>
                    <a:pt x="819" y="627"/>
                    <a:pt x="819" y="662"/>
                  </a:cubicBezTo>
                  <a:cubicBezTo>
                    <a:pt x="819" y="670"/>
                    <a:pt x="813" y="689"/>
                    <a:pt x="819" y="692"/>
                  </a:cubicBezTo>
                  <a:cubicBezTo>
                    <a:pt x="825" y="678"/>
                    <a:pt x="827" y="670"/>
                    <a:pt x="834" y="654"/>
                  </a:cubicBezTo>
                  <a:cubicBezTo>
                    <a:pt x="835" y="652"/>
                    <a:pt x="840" y="650"/>
                    <a:pt x="840" y="646"/>
                  </a:cubicBezTo>
                  <a:cubicBezTo>
                    <a:pt x="840" y="639"/>
                    <a:pt x="829" y="602"/>
                    <a:pt x="824" y="596"/>
                  </a:cubicBezTo>
                  <a:cubicBezTo>
                    <a:pt x="819" y="591"/>
                    <a:pt x="810" y="587"/>
                    <a:pt x="810" y="578"/>
                  </a:cubicBezTo>
                  <a:cubicBezTo>
                    <a:pt x="810" y="576"/>
                    <a:pt x="811" y="573"/>
                    <a:pt x="811" y="571"/>
                  </a:cubicBezTo>
                  <a:cubicBezTo>
                    <a:pt x="811" y="572"/>
                    <a:pt x="811" y="572"/>
                    <a:pt x="811" y="572"/>
                  </a:cubicBezTo>
                  <a:cubicBezTo>
                    <a:pt x="813" y="570"/>
                    <a:pt x="819" y="561"/>
                    <a:pt x="819" y="555"/>
                  </a:cubicBezTo>
                  <a:cubicBezTo>
                    <a:pt x="819" y="546"/>
                    <a:pt x="818" y="529"/>
                    <a:pt x="813" y="520"/>
                  </a:cubicBezTo>
                  <a:cubicBezTo>
                    <a:pt x="808" y="513"/>
                    <a:pt x="798" y="513"/>
                    <a:pt x="798" y="499"/>
                  </a:cubicBezTo>
                  <a:cubicBezTo>
                    <a:pt x="798" y="484"/>
                    <a:pt x="803" y="473"/>
                    <a:pt x="810" y="465"/>
                  </a:cubicBezTo>
                  <a:cubicBezTo>
                    <a:pt x="814" y="461"/>
                    <a:pt x="823" y="463"/>
                    <a:pt x="829" y="459"/>
                  </a:cubicBezTo>
                  <a:cubicBezTo>
                    <a:pt x="848" y="446"/>
                    <a:pt x="859" y="440"/>
                    <a:pt x="874" y="416"/>
                  </a:cubicBezTo>
                  <a:cubicBezTo>
                    <a:pt x="870" y="416"/>
                    <a:pt x="867" y="418"/>
                    <a:pt x="862" y="418"/>
                  </a:cubicBezTo>
                  <a:cubicBezTo>
                    <a:pt x="847" y="418"/>
                    <a:pt x="838" y="400"/>
                    <a:pt x="838" y="384"/>
                  </a:cubicBezTo>
                  <a:cubicBezTo>
                    <a:pt x="829" y="383"/>
                    <a:pt x="828" y="360"/>
                    <a:pt x="822" y="360"/>
                  </a:cubicBezTo>
                  <a:cubicBezTo>
                    <a:pt x="816" y="360"/>
                    <a:pt x="812" y="364"/>
                    <a:pt x="806" y="364"/>
                  </a:cubicBezTo>
                  <a:cubicBezTo>
                    <a:pt x="804" y="364"/>
                    <a:pt x="803" y="359"/>
                    <a:pt x="803" y="356"/>
                  </a:cubicBezTo>
                  <a:cubicBezTo>
                    <a:pt x="803" y="327"/>
                    <a:pt x="823" y="326"/>
                    <a:pt x="823" y="294"/>
                  </a:cubicBezTo>
                  <a:cubicBezTo>
                    <a:pt x="823" y="278"/>
                    <a:pt x="812" y="272"/>
                    <a:pt x="805" y="260"/>
                  </a:cubicBezTo>
                  <a:cubicBezTo>
                    <a:pt x="786" y="251"/>
                    <a:pt x="770" y="252"/>
                    <a:pt x="764" y="227"/>
                  </a:cubicBezTo>
                  <a:cubicBezTo>
                    <a:pt x="760" y="227"/>
                    <a:pt x="760" y="227"/>
                    <a:pt x="760" y="227"/>
                  </a:cubicBezTo>
                  <a:cubicBezTo>
                    <a:pt x="753" y="234"/>
                    <a:pt x="753" y="234"/>
                    <a:pt x="753" y="234"/>
                  </a:cubicBezTo>
                  <a:cubicBezTo>
                    <a:pt x="744" y="237"/>
                    <a:pt x="734" y="228"/>
                    <a:pt x="728" y="235"/>
                  </a:cubicBezTo>
                  <a:cubicBezTo>
                    <a:pt x="725" y="238"/>
                    <a:pt x="723" y="241"/>
                    <a:pt x="719" y="244"/>
                  </a:cubicBezTo>
                  <a:cubicBezTo>
                    <a:pt x="714" y="247"/>
                    <a:pt x="689" y="270"/>
                    <a:pt x="678" y="270"/>
                  </a:cubicBezTo>
                  <a:cubicBezTo>
                    <a:pt x="665" y="270"/>
                    <a:pt x="657" y="260"/>
                    <a:pt x="641" y="260"/>
                  </a:cubicBezTo>
                  <a:cubicBezTo>
                    <a:pt x="622" y="260"/>
                    <a:pt x="619" y="274"/>
                    <a:pt x="608" y="280"/>
                  </a:cubicBezTo>
                  <a:cubicBezTo>
                    <a:pt x="608" y="274"/>
                    <a:pt x="604" y="263"/>
                    <a:pt x="601" y="263"/>
                  </a:cubicBezTo>
                  <a:cubicBezTo>
                    <a:pt x="596" y="263"/>
                    <a:pt x="594" y="267"/>
                    <a:pt x="587" y="267"/>
                  </a:cubicBezTo>
                  <a:cubicBezTo>
                    <a:pt x="576" y="267"/>
                    <a:pt x="566" y="267"/>
                    <a:pt x="555" y="267"/>
                  </a:cubicBezTo>
                  <a:cubicBezTo>
                    <a:pt x="538" y="267"/>
                    <a:pt x="531" y="255"/>
                    <a:pt x="520" y="247"/>
                  </a:cubicBezTo>
                  <a:cubicBezTo>
                    <a:pt x="516" y="244"/>
                    <a:pt x="510" y="251"/>
                    <a:pt x="507" y="245"/>
                  </a:cubicBezTo>
                  <a:cubicBezTo>
                    <a:pt x="504" y="239"/>
                    <a:pt x="504" y="233"/>
                    <a:pt x="498" y="230"/>
                  </a:cubicBezTo>
                  <a:cubicBezTo>
                    <a:pt x="487" y="224"/>
                    <a:pt x="479" y="228"/>
                    <a:pt x="470" y="218"/>
                  </a:cubicBezTo>
                  <a:cubicBezTo>
                    <a:pt x="461" y="208"/>
                    <a:pt x="453" y="213"/>
                    <a:pt x="436" y="209"/>
                  </a:cubicBezTo>
                  <a:cubicBezTo>
                    <a:pt x="423" y="206"/>
                    <a:pt x="419" y="196"/>
                    <a:pt x="405" y="191"/>
                  </a:cubicBezTo>
                  <a:cubicBezTo>
                    <a:pt x="402" y="190"/>
                    <a:pt x="395" y="191"/>
                    <a:pt x="393" y="186"/>
                  </a:cubicBezTo>
                  <a:cubicBezTo>
                    <a:pt x="390" y="177"/>
                    <a:pt x="391" y="170"/>
                    <a:pt x="389" y="161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397" y="154"/>
                    <a:pt x="406" y="155"/>
                    <a:pt x="406" y="145"/>
                  </a:cubicBezTo>
                  <a:cubicBezTo>
                    <a:pt x="406" y="136"/>
                    <a:pt x="395" y="134"/>
                    <a:pt x="395" y="125"/>
                  </a:cubicBezTo>
                  <a:cubicBezTo>
                    <a:pt x="395" y="104"/>
                    <a:pt x="423" y="107"/>
                    <a:pt x="423" y="86"/>
                  </a:cubicBezTo>
                  <a:cubicBezTo>
                    <a:pt x="423" y="78"/>
                    <a:pt x="405" y="64"/>
                    <a:pt x="398" y="64"/>
                  </a:cubicBezTo>
                  <a:cubicBezTo>
                    <a:pt x="386" y="64"/>
                    <a:pt x="380" y="76"/>
                    <a:pt x="367" y="78"/>
                  </a:cubicBezTo>
                  <a:cubicBezTo>
                    <a:pt x="353" y="73"/>
                    <a:pt x="345" y="73"/>
                    <a:pt x="333" y="61"/>
                  </a:cubicBezTo>
                  <a:cubicBezTo>
                    <a:pt x="329" y="57"/>
                    <a:pt x="333" y="46"/>
                    <a:pt x="324" y="44"/>
                  </a:cubicBezTo>
                  <a:cubicBezTo>
                    <a:pt x="313" y="40"/>
                    <a:pt x="306" y="44"/>
                    <a:pt x="306" y="30"/>
                  </a:cubicBezTo>
                  <a:cubicBezTo>
                    <a:pt x="296" y="28"/>
                    <a:pt x="290" y="28"/>
                    <a:pt x="280" y="28"/>
                  </a:cubicBezTo>
                  <a:cubicBezTo>
                    <a:pt x="265" y="28"/>
                    <a:pt x="259" y="42"/>
                    <a:pt x="242" y="42"/>
                  </a:cubicBezTo>
                  <a:cubicBezTo>
                    <a:pt x="224" y="42"/>
                    <a:pt x="241" y="0"/>
                    <a:pt x="226" y="0"/>
                  </a:cubicBezTo>
                  <a:cubicBezTo>
                    <a:pt x="210" y="0"/>
                    <a:pt x="207" y="19"/>
                    <a:pt x="200" y="19"/>
                  </a:cubicBezTo>
                  <a:cubicBezTo>
                    <a:pt x="199" y="19"/>
                    <a:pt x="197" y="20"/>
                    <a:pt x="195" y="19"/>
                  </a:cubicBezTo>
                  <a:cubicBezTo>
                    <a:pt x="189" y="30"/>
                    <a:pt x="177" y="39"/>
                    <a:pt x="163" y="39"/>
                  </a:cubicBezTo>
                  <a:cubicBezTo>
                    <a:pt x="157" y="39"/>
                    <a:pt x="155" y="30"/>
                    <a:pt x="149" y="30"/>
                  </a:cubicBezTo>
                  <a:cubicBezTo>
                    <a:pt x="144" y="30"/>
                    <a:pt x="126" y="37"/>
                    <a:pt x="124" y="27"/>
                  </a:cubicBezTo>
                  <a:cubicBezTo>
                    <a:pt x="117" y="27"/>
                    <a:pt x="120" y="24"/>
                    <a:pt x="112" y="24"/>
                  </a:cubicBezTo>
                  <a:cubicBezTo>
                    <a:pt x="93" y="24"/>
                    <a:pt x="92" y="45"/>
                    <a:pt x="79" y="58"/>
                  </a:cubicBezTo>
                  <a:cubicBezTo>
                    <a:pt x="73" y="65"/>
                    <a:pt x="64" y="65"/>
                    <a:pt x="58" y="71"/>
                  </a:cubicBezTo>
                  <a:cubicBezTo>
                    <a:pt x="53" y="76"/>
                    <a:pt x="49" y="84"/>
                    <a:pt x="40" y="84"/>
                  </a:cubicBezTo>
                  <a:cubicBezTo>
                    <a:pt x="33" y="84"/>
                    <a:pt x="29" y="77"/>
                    <a:pt x="21" y="77"/>
                  </a:cubicBezTo>
                  <a:cubicBezTo>
                    <a:pt x="19" y="77"/>
                    <a:pt x="19" y="81"/>
                    <a:pt x="18" y="82"/>
                  </a:cubicBezTo>
                  <a:cubicBezTo>
                    <a:pt x="12" y="85"/>
                    <a:pt x="0" y="114"/>
                    <a:pt x="0" y="115"/>
                  </a:cubicBezTo>
                  <a:cubicBezTo>
                    <a:pt x="0" y="118"/>
                    <a:pt x="2" y="122"/>
                    <a:pt x="0" y="123"/>
                  </a:cubicBezTo>
                  <a:cubicBezTo>
                    <a:pt x="2" y="127"/>
                    <a:pt x="2" y="129"/>
                    <a:pt x="3" y="133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6" y="165"/>
                    <a:pt x="4" y="169"/>
                    <a:pt x="7" y="177"/>
                  </a:cubicBezTo>
                  <a:cubicBezTo>
                    <a:pt x="10" y="184"/>
                    <a:pt x="25" y="177"/>
                    <a:pt x="25" y="190"/>
                  </a:cubicBezTo>
                  <a:cubicBezTo>
                    <a:pt x="25" y="207"/>
                    <a:pt x="8" y="204"/>
                    <a:pt x="8" y="218"/>
                  </a:cubicBezTo>
                  <a:cubicBezTo>
                    <a:pt x="8" y="228"/>
                    <a:pt x="15" y="228"/>
                    <a:pt x="18" y="232"/>
                  </a:cubicBezTo>
                  <a:cubicBezTo>
                    <a:pt x="30" y="259"/>
                    <a:pt x="56" y="263"/>
                    <a:pt x="56" y="297"/>
                  </a:cubicBezTo>
                  <a:cubicBezTo>
                    <a:pt x="36" y="301"/>
                    <a:pt x="24" y="305"/>
                    <a:pt x="24" y="328"/>
                  </a:cubicBezTo>
                  <a:cubicBezTo>
                    <a:pt x="24" y="333"/>
                    <a:pt x="27" y="337"/>
                    <a:pt x="27" y="341"/>
                  </a:cubicBezTo>
                  <a:cubicBezTo>
                    <a:pt x="53" y="340"/>
                    <a:pt x="53" y="340"/>
                    <a:pt x="53" y="340"/>
                  </a:cubicBezTo>
                  <a:cubicBezTo>
                    <a:pt x="55" y="338"/>
                    <a:pt x="57" y="336"/>
                    <a:pt x="60" y="334"/>
                  </a:cubicBezTo>
                  <a:cubicBezTo>
                    <a:pt x="80" y="340"/>
                    <a:pt x="80" y="340"/>
                    <a:pt x="80" y="340"/>
                  </a:cubicBezTo>
                  <a:cubicBezTo>
                    <a:pt x="87" y="340"/>
                    <a:pt x="89" y="333"/>
                    <a:pt x="99" y="333"/>
                  </a:cubicBezTo>
                  <a:cubicBezTo>
                    <a:pt x="107" y="333"/>
                    <a:pt x="113" y="332"/>
                    <a:pt x="121" y="334"/>
                  </a:cubicBezTo>
                  <a:cubicBezTo>
                    <a:pt x="130" y="337"/>
                    <a:pt x="135" y="356"/>
                    <a:pt x="141" y="366"/>
                  </a:cubicBezTo>
                  <a:cubicBezTo>
                    <a:pt x="149" y="378"/>
                    <a:pt x="170" y="394"/>
                    <a:pt x="186" y="394"/>
                  </a:cubicBezTo>
                  <a:cubicBezTo>
                    <a:pt x="192" y="394"/>
                    <a:pt x="197" y="394"/>
                    <a:pt x="203" y="395"/>
                  </a:cubicBezTo>
                  <a:cubicBezTo>
                    <a:pt x="200" y="398"/>
                    <a:pt x="199" y="406"/>
                    <a:pt x="193" y="407"/>
                  </a:cubicBezTo>
                  <a:cubicBezTo>
                    <a:pt x="186" y="410"/>
                    <a:pt x="181" y="406"/>
                    <a:pt x="174" y="410"/>
                  </a:cubicBezTo>
                  <a:cubicBezTo>
                    <a:pt x="186" y="422"/>
                    <a:pt x="195" y="447"/>
                    <a:pt x="218" y="447"/>
                  </a:cubicBezTo>
                  <a:cubicBezTo>
                    <a:pt x="238" y="447"/>
                    <a:pt x="239" y="420"/>
                    <a:pt x="248" y="410"/>
                  </a:cubicBezTo>
                  <a:cubicBezTo>
                    <a:pt x="255" y="410"/>
                    <a:pt x="255" y="410"/>
                    <a:pt x="255" y="410"/>
                  </a:cubicBezTo>
                  <a:cubicBezTo>
                    <a:pt x="255" y="413"/>
                    <a:pt x="250" y="418"/>
                    <a:pt x="250" y="421"/>
                  </a:cubicBezTo>
                  <a:cubicBezTo>
                    <a:pt x="250" y="431"/>
                    <a:pt x="258" y="441"/>
                    <a:pt x="258" y="453"/>
                  </a:cubicBezTo>
                  <a:cubicBezTo>
                    <a:pt x="258" y="464"/>
                    <a:pt x="254" y="465"/>
                    <a:pt x="254" y="477"/>
                  </a:cubicBezTo>
                  <a:lnTo>
                    <a:pt x="257" y="47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"/>
            <p:cNvSpPr>
              <a:spLocks/>
            </p:cNvSpPr>
            <p:nvPr/>
          </p:nvSpPr>
          <p:spPr bwMode="auto">
            <a:xfrm>
              <a:off x="8162858" y="4078237"/>
              <a:ext cx="261705" cy="296902"/>
            </a:xfrm>
            <a:custGeom>
              <a:avLst/>
              <a:gdLst>
                <a:gd name="T0" fmla="*/ 103 w 229"/>
                <a:gd name="T1" fmla="*/ 135 h 260"/>
                <a:gd name="T2" fmla="*/ 100 w 229"/>
                <a:gd name="T3" fmla="*/ 127 h 260"/>
                <a:gd name="T4" fmla="*/ 88 w 229"/>
                <a:gd name="T5" fmla="*/ 123 h 260"/>
                <a:gd name="T6" fmla="*/ 78 w 229"/>
                <a:gd name="T7" fmla="*/ 96 h 260"/>
                <a:gd name="T8" fmla="*/ 50 w 229"/>
                <a:gd name="T9" fmla="*/ 69 h 260"/>
                <a:gd name="T10" fmla="*/ 38 w 229"/>
                <a:gd name="T11" fmla="*/ 45 h 260"/>
                <a:gd name="T12" fmla="*/ 21 w 229"/>
                <a:gd name="T13" fmla="*/ 38 h 260"/>
                <a:gd name="T14" fmla="*/ 0 w 229"/>
                <a:gd name="T15" fmla="*/ 7 h 260"/>
                <a:gd name="T16" fmla="*/ 0 w 229"/>
                <a:gd name="T17" fmla="*/ 0 h 260"/>
                <a:gd name="T18" fmla="*/ 5 w 229"/>
                <a:gd name="T19" fmla="*/ 0 h 260"/>
                <a:gd name="T20" fmla="*/ 20 w 229"/>
                <a:gd name="T21" fmla="*/ 7 h 260"/>
                <a:gd name="T22" fmla="*/ 45 w 229"/>
                <a:gd name="T23" fmla="*/ 7 h 260"/>
                <a:gd name="T24" fmla="*/ 73 w 229"/>
                <a:gd name="T25" fmla="*/ 38 h 260"/>
                <a:gd name="T26" fmla="*/ 81 w 229"/>
                <a:gd name="T27" fmla="*/ 42 h 260"/>
                <a:gd name="T28" fmla="*/ 106 w 229"/>
                <a:gd name="T29" fmla="*/ 63 h 260"/>
                <a:gd name="T30" fmla="*/ 150 w 229"/>
                <a:gd name="T31" fmla="*/ 96 h 260"/>
                <a:gd name="T32" fmla="*/ 174 w 229"/>
                <a:gd name="T33" fmla="*/ 115 h 260"/>
                <a:gd name="T34" fmla="*/ 172 w 229"/>
                <a:gd name="T35" fmla="*/ 119 h 260"/>
                <a:gd name="T36" fmla="*/ 178 w 229"/>
                <a:gd name="T37" fmla="*/ 119 h 260"/>
                <a:gd name="T38" fmla="*/ 185 w 229"/>
                <a:gd name="T39" fmla="*/ 127 h 260"/>
                <a:gd name="T40" fmla="*/ 182 w 229"/>
                <a:gd name="T41" fmla="*/ 135 h 260"/>
                <a:gd name="T42" fmla="*/ 196 w 229"/>
                <a:gd name="T43" fmla="*/ 147 h 260"/>
                <a:gd name="T44" fmla="*/ 214 w 229"/>
                <a:gd name="T45" fmla="*/ 177 h 260"/>
                <a:gd name="T46" fmla="*/ 229 w 229"/>
                <a:gd name="T47" fmla="*/ 193 h 260"/>
                <a:gd name="T48" fmla="*/ 229 w 229"/>
                <a:gd name="T49" fmla="*/ 227 h 260"/>
                <a:gd name="T50" fmla="*/ 225 w 229"/>
                <a:gd name="T51" fmla="*/ 249 h 260"/>
                <a:gd name="T52" fmla="*/ 205 w 229"/>
                <a:gd name="T53" fmla="*/ 260 h 260"/>
                <a:gd name="T54" fmla="*/ 187 w 229"/>
                <a:gd name="T55" fmla="*/ 239 h 260"/>
                <a:gd name="T56" fmla="*/ 145 w 229"/>
                <a:gd name="T57" fmla="*/ 203 h 260"/>
                <a:gd name="T58" fmla="*/ 115 w 229"/>
                <a:gd name="T59" fmla="*/ 154 h 260"/>
                <a:gd name="T60" fmla="*/ 103 w 229"/>
                <a:gd name="T61" fmla="*/ 1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260">
                  <a:moveTo>
                    <a:pt x="103" y="135"/>
                  </a:moveTo>
                  <a:cubicBezTo>
                    <a:pt x="100" y="135"/>
                    <a:pt x="102" y="130"/>
                    <a:pt x="100" y="127"/>
                  </a:cubicBezTo>
                  <a:cubicBezTo>
                    <a:pt x="100" y="126"/>
                    <a:pt x="90" y="125"/>
                    <a:pt x="88" y="123"/>
                  </a:cubicBezTo>
                  <a:cubicBezTo>
                    <a:pt x="84" y="121"/>
                    <a:pt x="79" y="102"/>
                    <a:pt x="78" y="96"/>
                  </a:cubicBezTo>
                  <a:cubicBezTo>
                    <a:pt x="72" y="77"/>
                    <a:pt x="55" y="80"/>
                    <a:pt x="50" y="69"/>
                  </a:cubicBezTo>
                  <a:cubicBezTo>
                    <a:pt x="45" y="60"/>
                    <a:pt x="43" y="55"/>
                    <a:pt x="38" y="45"/>
                  </a:cubicBezTo>
                  <a:cubicBezTo>
                    <a:pt x="35" y="38"/>
                    <a:pt x="28" y="40"/>
                    <a:pt x="21" y="38"/>
                  </a:cubicBezTo>
                  <a:cubicBezTo>
                    <a:pt x="15" y="37"/>
                    <a:pt x="3" y="15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2" y="0"/>
                    <a:pt x="14" y="4"/>
                    <a:pt x="20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2" y="13"/>
                    <a:pt x="67" y="25"/>
                    <a:pt x="73" y="38"/>
                  </a:cubicBezTo>
                  <a:cubicBezTo>
                    <a:pt x="75" y="42"/>
                    <a:pt x="78" y="41"/>
                    <a:pt x="81" y="42"/>
                  </a:cubicBezTo>
                  <a:cubicBezTo>
                    <a:pt x="93" y="45"/>
                    <a:pt x="98" y="55"/>
                    <a:pt x="106" y="63"/>
                  </a:cubicBezTo>
                  <a:cubicBezTo>
                    <a:pt x="120" y="78"/>
                    <a:pt x="128" y="88"/>
                    <a:pt x="150" y="96"/>
                  </a:cubicBezTo>
                  <a:cubicBezTo>
                    <a:pt x="161" y="100"/>
                    <a:pt x="174" y="104"/>
                    <a:pt x="174" y="115"/>
                  </a:cubicBezTo>
                  <a:cubicBezTo>
                    <a:pt x="174" y="116"/>
                    <a:pt x="172" y="119"/>
                    <a:pt x="172" y="119"/>
                  </a:cubicBezTo>
                  <a:cubicBezTo>
                    <a:pt x="174" y="119"/>
                    <a:pt x="176" y="119"/>
                    <a:pt x="178" y="119"/>
                  </a:cubicBezTo>
                  <a:cubicBezTo>
                    <a:pt x="181" y="119"/>
                    <a:pt x="184" y="123"/>
                    <a:pt x="185" y="127"/>
                  </a:cubicBezTo>
                  <a:cubicBezTo>
                    <a:pt x="182" y="135"/>
                    <a:pt x="182" y="135"/>
                    <a:pt x="182" y="135"/>
                  </a:cubicBezTo>
                  <a:cubicBezTo>
                    <a:pt x="182" y="145"/>
                    <a:pt x="188" y="147"/>
                    <a:pt x="196" y="147"/>
                  </a:cubicBezTo>
                  <a:cubicBezTo>
                    <a:pt x="196" y="164"/>
                    <a:pt x="206" y="169"/>
                    <a:pt x="214" y="177"/>
                  </a:cubicBezTo>
                  <a:cubicBezTo>
                    <a:pt x="218" y="182"/>
                    <a:pt x="229" y="185"/>
                    <a:pt x="229" y="193"/>
                  </a:cubicBezTo>
                  <a:cubicBezTo>
                    <a:pt x="229" y="203"/>
                    <a:pt x="229" y="209"/>
                    <a:pt x="229" y="227"/>
                  </a:cubicBezTo>
                  <a:cubicBezTo>
                    <a:pt x="221" y="230"/>
                    <a:pt x="225" y="241"/>
                    <a:pt x="225" y="249"/>
                  </a:cubicBezTo>
                  <a:cubicBezTo>
                    <a:pt x="225" y="258"/>
                    <a:pt x="210" y="260"/>
                    <a:pt x="205" y="260"/>
                  </a:cubicBezTo>
                  <a:cubicBezTo>
                    <a:pt x="201" y="260"/>
                    <a:pt x="187" y="239"/>
                    <a:pt x="187" y="239"/>
                  </a:cubicBezTo>
                  <a:cubicBezTo>
                    <a:pt x="172" y="224"/>
                    <a:pt x="159" y="217"/>
                    <a:pt x="145" y="203"/>
                  </a:cubicBezTo>
                  <a:cubicBezTo>
                    <a:pt x="130" y="187"/>
                    <a:pt x="124" y="173"/>
                    <a:pt x="115" y="154"/>
                  </a:cubicBezTo>
                  <a:cubicBezTo>
                    <a:pt x="114" y="150"/>
                    <a:pt x="105" y="135"/>
                    <a:pt x="103" y="135"/>
                  </a:cubicBezTo>
                  <a:close/>
                </a:path>
              </a:pathLst>
            </a:custGeom>
            <a:solidFill>
              <a:srgbClr val="AFCD37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"/>
            <p:cNvSpPr>
              <a:spLocks/>
            </p:cNvSpPr>
            <p:nvPr/>
          </p:nvSpPr>
          <p:spPr bwMode="auto">
            <a:xfrm>
              <a:off x="8501085" y="4041507"/>
              <a:ext cx="250992" cy="290781"/>
            </a:xfrm>
            <a:custGeom>
              <a:avLst/>
              <a:gdLst>
                <a:gd name="T0" fmla="*/ 63 w 219"/>
                <a:gd name="T1" fmla="*/ 235 h 254"/>
                <a:gd name="T2" fmla="*/ 62 w 219"/>
                <a:gd name="T3" fmla="*/ 223 h 254"/>
                <a:gd name="T4" fmla="*/ 46 w 219"/>
                <a:gd name="T5" fmla="*/ 227 h 254"/>
                <a:gd name="T6" fmla="*/ 20 w 219"/>
                <a:gd name="T7" fmla="*/ 183 h 254"/>
                <a:gd name="T8" fmla="*/ 21 w 219"/>
                <a:gd name="T9" fmla="*/ 179 h 254"/>
                <a:gd name="T10" fmla="*/ 11 w 219"/>
                <a:gd name="T11" fmla="*/ 174 h 254"/>
                <a:gd name="T12" fmla="*/ 0 w 219"/>
                <a:gd name="T13" fmla="*/ 141 h 254"/>
                <a:gd name="T14" fmla="*/ 26 w 219"/>
                <a:gd name="T15" fmla="*/ 133 h 254"/>
                <a:gd name="T16" fmla="*/ 57 w 219"/>
                <a:gd name="T17" fmla="*/ 97 h 254"/>
                <a:gd name="T18" fmla="*/ 78 w 219"/>
                <a:gd name="T19" fmla="*/ 90 h 254"/>
                <a:gd name="T20" fmla="*/ 96 w 219"/>
                <a:gd name="T21" fmla="*/ 74 h 254"/>
                <a:gd name="T22" fmla="*/ 101 w 219"/>
                <a:gd name="T23" fmla="*/ 64 h 254"/>
                <a:gd name="T24" fmla="*/ 109 w 219"/>
                <a:gd name="T25" fmla="*/ 58 h 254"/>
                <a:gd name="T26" fmla="*/ 113 w 219"/>
                <a:gd name="T27" fmla="*/ 52 h 254"/>
                <a:gd name="T28" fmla="*/ 141 w 219"/>
                <a:gd name="T29" fmla="*/ 42 h 254"/>
                <a:gd name="T30" fmla="*/ 175 w 219"/>
                <a:gd name="T31" fmla="*/ 0 h 254"/>
                <a:gd name="T32" fmla="*/ 187 w 219"/>
                <a:gd name="T33" fmla="*/ 19 h 254"/>
                <a:gd name="T34" fmla="*/ 219 w 219"/>
                <a:gd name="T35" fmla="*/ 42 h 254"/>
                <a:gd name="T36" fmla="*/ 202 w 219"/>
                <a:gd name="T37" fmla="*/ 52 h 254"/>
                <a:gd name="T38" fmla="*/ 205 w 219"/>
                <a:gd name="T39" fmla="*/ 56 h 254"/>
                <a:gd name="T40" fmla="*/ 183 w 219"/>
                <a:gd name="T41" fmla="*/ 67 h 254"/>
                <a:gd name="T42" fmla="*/ 186 w 219"/>
                <a:gd name="T43" fmla="*/ 74 h 254"/>
                <a:gd name="T44" fmla="*/ 181 w 219"/>
                <a:gd name="T45" fmla="*/ 80 h 254"/>
                <a:gd name="T46" fmla="*/ 215 w 219"/>
                <a:gd name="T47" fmla="*/ 132 h 254"/>
                <a:gd name="T48" fmla="*/ 198 w 219"/>
                <a:gd name="T49" fmla="*/ 140 h 254"/>
                <a:gd name="T50" fmla="*/ 191 w 219"/>
                <a:gd name="T51" fmla="*/ 141 h 254"/>
                <a:gd name="T52" fmla="*/ 187 w 219"/>
                <a:gd name="T53" fmla="*/ 149 h 254"/>
                <a:gd name="T54" fmla="*/ 177 w 219"/>
                <a:gd name="T55" fmla="*/ 185 h 254"/>
                <a:gd name="T56" fmla="*/ 160 w 219"/>
                <a:gd name="T57" fmla="*/ 203 h 254"/>
                <a:gd name="T58" fmla="*/ 164 w 219"/>
                <a:gd name="T59" fmla="*/ 214 h 254"/>
                <a:gd name="T60" fmla="*/ 155 w 219"/>
                <a:gd name="T61" fmla="*/ 241 h 254"/>
                <a:gd name="T62" fmla="*/ 131 w 219"/>
                <a:gd name="T63" fmla="*/ 254 h 254"/>
                <a:gd name="T64" fmla="*/ 122 w 219"/>
                <a:gd name="T65" fmla="*/ 243 h 254"/>
                <a:gd name="T66" fmla="*/ 88 w 219"/>
                <a:gd name="T67" fmla="*/ 230 h 254"/>
                <a:gd name="T68" fmla="*/ 69 w 219"/>
                <a:gd name="T69" fmla="*/ 239 h 254"/>
                <a:gd name="T70" fmla="*/ 63 w 219"/>
                <a:gd name="T71" fmla="*/ 23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" h="254">
                  <a:moveTo>
                    <a:pt x="63" y="235"/>
                  </a:moveTo>
                  <a:cubicBezTo>
                    <a:pt x="62" y="235"/>
                    <a:pt x="63" y="226"/>
                    <a:pt x="62" y="223"/>
                  </a:cubicBezTo>
                  <a:cubicBezTo>
                    <a:pt x="56" y="222"/>
                    <a:pt x="52" y="227"/>
                    <a:pt x="46" y="227"/>
                  </a:cubicBezTo>
                  <a:cubicBezTo>
                    <a:pt x="18" y="227"/>
                    <a:pt x="30" y="199"/>
                    <a:pt x="20" y="183"/>
                  </a:cubicBezTo>
                  <a:cubicBezTo>
                    <a:pt x="20" y="182"/>
                    <a:pt x="21" y="180"/>
                    <a:pt x="21" y="179"/>
                  </a:cubicBezTo>
                  <a:cubicBezTo>
                    <a:pt x="19" y="175"/>
                    <a:pt x="15" y="175"/>
                    <a:pt x="11" y="174"/>
                  </a:cubicBezTo>
                  <a:cubicBezTo>
                    <a:pt x="7" y="174"/>
                    <a:pt x="0" y="145"/>
                    <a:pt x="0" y="141"/>
                  </a:cubicBezTo>
                  <a:cubicBezTo>
                    <a:pt x="0" y="128"/>
                    <a:pt x="16" y="133"/>
                    <a:pt x="26" y="133"/>
                  </a:cubicBezTo>
                  <a:cubicBezTo>
                    <a:pt x="50" y="133"/>
                    <a:pt x="47" y="108"/>
                    <a:pt x="57" y="97"/>
                  </a:cubicBezTo>
                  <a:cubicBezTo>
                    <a:pt x="63" y="92"/>
                    <a:pt x="70" y="92"/>
                    <a:pt x="78" y="90"/>
                  </a:cubicBezTo>
                  <a:cubicBezTo>
                    <a:pt x="90" y="88"/>
                    <a:pt x="90" y="80"/>
                    <a:pt x="96" y="74"/>
                  </a:cubicBezTo>
                  <a:cubicBezTo>
                    <a:pt x="93" y="70"/>
                    <a:pt x="101" y="64"/>
                    <a:pt x="101" y="64"/>
                  </a:cubicBezTo>
                  <a:cubicBezTo>
                    <a:pt x="106" y="62"/>
                    <a:pt x="105" y="60"/>
                    <a:pt x="109" y="58"/>
                  </a:cubicBezTo>
                  <a:cubicBezTo>
                    <a:pt x="111" y="58"/>
                    <a:pt x="112" y="54"/>
                    <a:pt x="113" y="52"/>
                  </a:cubicBezTo>
                  <a:cubicBezTo>
                    <a:pt x="120" y="45"/>
                    <a:pt x="138" y="49"/>
                    <a:pt x="141" y="42"/>
                  </a:cubicBezTo>
                  <a:cubicBezTo>
                    <a:pt x="147" y="30"/>
                    <a:pt x="163" y="0"/>
                    <a:pt x="175" y="0"/>
                  </a:cubicBezTo>
                  <a:cubicBezTo>
                    <a:pt x="188" y="0"/>
                    <a:pt x="187" y="8"/>
                    <a:pt x="187" y="19"/>
                  </a:cubicBezTo>
                  <a:cubicBezTo>
                    <a:pt x="187" y="36"/>
                    <a:pt x="219" y="27"/>
                    <a:pt x="219" y="42"/>
                  </a:cubicBezTo>
                  <a:cubicBezTo>
                    <a:pt x="219" y="50"/>
                    <a:pt x="202" y="45"/>
                    <a:pt x="202" y="52"/>
                  </a:cubicBezTo>
                  <a:cubicBezTo>
                    <a:pt x="202" y="54"/>
                    <a:pt x="203" y="56"/>
                    <a:pt x="205" y="56"/>
                  </a:cubicBezTo>
                  <a:cubicBezTo>
                    <a:pt x="203" y="58"/>
                    <a:pt x="183" y="67"/>
                    <a:pt x="183" y="67"/>
                  </a:cubicBezTo>
                  <a:cubicBezTo>
                    <a:pt x="184" y="70"/>
                    <a:pt x="185" y="72"/>
                    <a:pt x="186" y="74"/>
                  </a:cubicBezTo>
                  <a:cubicBezTo>
                    <a:pt x="184" y="75"/>
                    <a:pt x="181" y="77"/>
                    <a:pt x="181" y="80"/>
                  </a:cubicBezTo>
                  <a:cubicBezTo>
                    <a:pt x="181" y="92"/>
                    <a:pt x="201" y="132"/>
                    <a:pt x="215" y="132"/>
                  </a:cubicBezTo>
                  <a:cubicBezTo>
                    <a:pt x="212" y="143"/>
                    <a:pt x="206" y="140"/>
                    <a:pt x="198" y="140"/>
                  </a:cubicBezTo>
                  <a:cubicBezTo>
                    <a:pt x="196" y="140"/>
                    <a:pt x="193" y="140"/>
                    <a:pt x="191" y="141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3" y="167"/>
                    <a:pt x="177" y="171"/>
                    <a:pt x="177" y="185"/>
                  </a:cubicBezTo>
                  <a:cubicBezTo>
                    <a:pt x="168" y="186"/>
                    <a:pt x="160" y="198"/>
                    <a:pt x="160" y="203"/>
                  </a:cubicBezTo>
                  <a:cubicBezTo>
                    <a:pt x="160" y="209"/>
                    <a:pt x="164" y="210"/>
                    <a:pt x="164" y="214"/>
                  </a:cubicBezTo>
                  <a:cubicBezTo>
                    <a:pt x="164" y="221"/>
                    <a:pt x="155" y="232"/>
                    <a:pt x="155" y="241"/>
                  </a:cubicBezTo>
                  <a:cubicBezTo>
                    <a:pt x="143" y="244"/>
                    <a:pt x="141" y="254"/>
                    <a:pt x="131" y="254"/>
                  </a:cubicBezTo>
                  <a:cubicBezTo>
                    <a:pt x="124" y="254"/>
                    <a:pt x="122" y="248"/>
                    <a:pt x="122" y="243"/>
                  </a:cubicBezTo>
                  <a:cubicBezTo>
                    <a:pt x="109" y="240"/>
                    <a:pt x="101" y="230"/>
                    <a:pt x="88" y="230"/>
                  </a:cubicBezTo>
                  <a:cubicBezTo>
                    <a:pt x="82" y="230"/>
                    <a:pt x="78" y="239"/>
                    <a:pt x="69" y="239"/>
                  </a:cubicBezTo>
                  <a:cubicBezTo>
                    <a:pt x="67" y="239"/>
                    <a:pt x="66" y="235"/>
                    <a:pt x="63" y="23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8"/>
            <p:cNvSpPr>
              <a:spLocks/>
            </p:cNvSpPr>
            <p:nvPr/>
          </p:nvSpPr>
          <p:spPr bwMode="auto">
            <a:xfrm>
              <a:off x="8742895" y="4179245"/>
              <a:ext cx="156105" cy="192834"/>
            </a:xfrm>
            <a:custGeom>
              <a:avLst/>
              <a:gdLst>
                <a:gd name="T0" fmla="*/ 55 w 137"/>
                <a:gd name="T1" fmla="*/ 61 h 168"/>
                <a:gd name="T2" fmla="*/ 46 w 137"/>
                <a:gd name="T3" fmla="*/ 69 h 168"/>
                <a:gd name="T4" fmla="*/ 30 w 137"/>
                <a:gd name="T5" fmla="*/ 42 h 168"/>
                <a:gd name="T6" fmla="*/ 55 w 137"/>
                <a:gd name="T7" fmla="*/ 30 h 168"/>
                <a:gd name="T8" fmla="*/ 84 w 137"/>
                <a:gd name="T9" fmla="*/ 26 h 168"/>
                <a:gd name="T10" fmla="*/ 111 w 137"/>
                <a:gd name="T11" fmla="*/ 32 h 168"/>
                <a:gd name="T12" fmla="*/ 133 w 137"/>
                <a:gd name="T13" fmla="*/ 7 h 168"/>
                <a:gd name="T14" fmla="*/ 137 w 137"/>
                <a:gd name="T15" fmla="*/ 0 h 168"/>
                <a:gd name="T16" fmla="*/ 133 w 137"/>
                <a:gd name="T17" fmla="*/ 0 h 168"/>
                <a:gd name="T18" fmla="*/ 108 w 137"/>
                <a:gd name="T19" fmla="*/ 19 h 168"/>
                <a:gd name="T20" fmla="*/ 102 w 137"/>
                <a:gd name="T21" fmla="*/ 19 h 168"/>
                <a:gd name="T22" fmla="*/ 49 w 137"/>
                <a:gd name="T23" fmla="*/ 9 h 168"/>
                <a:gd name="T24" fmla="*/ 20 w 137"/>
                <a:gd name="T25" fmla="*/ 54 h 168"/>
                <a:gd name="T26" fmla="*/ 14 w 137"/>
                <a:gd name="T27" fmla="*/ 66 h 168"/>
                <a:gd name="T28" fmla="*/ 0 w 137"/>
                <a:gd name="T29" fmla="*/ 109 h 168"/>
                <a:gd name="T30" fmla="*/ 15 w 137"/>
                <a:gd name="T31" fmla="*/ 119 h 168"/>
                <a:gd name="T32" fmla="*/ 15 w 137"/>
                <a:gd name="T33" fmla="*/ 158 h 168"/>
                <a:gd name="T34" fmla="*/ 27 w 137"/>
                <a:gd name="T35" fmla="*/ 168 h 168"/>
                <a:gd name="T36" fmla="*/ 39 w 137"/>
                <a:gd name="T37" fmla="*/ 136 h 168"/>
                <a:gd name="T38" fmla="*/ 32 w 137"/>
                <a:gd name="T39" fmla="*/ 110 h 168"/>
                <a:gd name="T40" fmla="*/ 43 w 137"/>
                <a:gd name="T41" fmla="*/ 100 h 168"/>
                <a:gd name="T42" fmla="*/ 49 w 137"/>
                <a:gd name="T43" fmla="*/ 100 h 168"/>
                <a:gd name="T44" fmla="*/ 46 w 137"/>
                <a:gd name="T45" fmla="*/ 117 h 168"/>
                <a:gd name="T46" fmla="*/ 58 w 137"/>
                <a:gd name="T47" fmla="*/ 142 h 168"/>
                <a:gd name="T48" fmla="*/ 58 w 137"/>
                <a:gd name="T49" fmla="*/ 149 h 168"/>
                <a:gd name="T50" fmla="*/ 68 w 137"/>
                <a:gd name="T51" fmla="*/ 149 h 168"/>
                <a:gd name="T52" fmla="*/ 85 w 137"/>
                <a:gd name="T53" fmla="*/ 132 h 168"/>
                <a:gd name="T54" fmla="*/ 74 w 137"/>
                <a:gd name="T55" fmla="*/ 118 h 168"/>
                <a:gd name="T56" fmla="*/ 77 w 137"/>
                <a:gd name="T57" fmla="*/ 113 h 168"/>
                <a:gd name="T58" fmla="*/ 58 w 137"/>
                <a:gd name="T59" fmla="*/ 80 h 168"/>
                <a:gd name="T60" fmla="*/ 98 w 137"/>
                <a:gd name="T61" fmla="*/ 57 h 168"/>
                <a:gd name="T62" fmla="*/ 98 w 137"/>
                <a:gd name="T63" fmla="*/ 50 h 168"/>
                <a:gd name="T64" fmla="*/ 53 w 137"/>
                <a:gd name="T65" fmla="*/ 65 h 168"/>
                <a:gd name="T66" fmla="*/ 55 w 137"/>
                <a:gd name="T67" fmla="*/ 6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68">
                  <a:moveTo>
                    <a:pt x="55" y="61"/>
                  </a:moveTo>
                  <a:cubicBezTo>
                    <a:pt x="51" y="65"/>
                    <a:pt x="51" y="69"/>
                    <a:pt x="46" y="69"/>
                  </a:cubicBezTo>
                  <a:cubicBezTo>
                    <a:pt x="35" y="69"/>
                    <a:pt x="30" y="54"/>
                    <a:pt x="30" y="42"/>
                  </a:cubicBezTo>
                  <a:cubicBezTo>
                    <a:pt x="30" y="26"/>
                    <a:pt x="42" y="30"/>
                    <a:pt x="55" y="30"/>
                  </a:cubicBezTo>
                  <a:cubicBezTo>
                    <a:pt x="68" y="30"/>
                    <a:pt x="73" y="26"/>
                    <a:pt x="84" y="26"/>
                  </a:cubicBezTo>
                  <a:cubicBezTo>
                    <a:pt x="94" y="26"/>
                    <a:pt x="101" y="32"/>
                    <a:pt x="111" y="32"/>
                  </a:cubicBezTo>
                  <a:cubicBezTo>
                    <a:pt x="126" y="32"/>
                    <a:pt x="131" y="19"/>
                    <a:pt x="133" y="7"/>
                  </a:cubicBezTo>
                  <a:cubicBezTo>
                    <a:pt x="136" y="7"/>
                    <a:pt x="136" y="3"/>
                    <a:pt x="137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13" y="14"/>
                    <a:pt x="108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30" y="9"/>
                    <a:pt x="20" y="35"/>
                    <a:pt x="20" y="54"/>
                  </a:cubicBezTo>
                  <a:cubicBezTo>
                    <a:pt x="20" y="59"/>
                    <a:pt x="14" y="63"/>
                    <a:pt x="14" y="66"/>
                  </a:cubicBezTo>
                  <a:cubicBezTo>
                    <a:pt x="8" y="84"/>
                    <a:pt x="0" y="92"/>
                    <a:pt x="0" y="109"/>
                  </a:cubicBezTo>
                  <a:cubicBezTo>
                    <a:pt x="0" y="119"/>
                    <a:pt x="11" y="119"/>
                    <a:pt x="15" y="119"/>
                  </a:cubicBezTo>
                  <a:cubicBezTo>
                    <a:pt x="15" y="132"/>
                    <a:pt x="15" y="149"/>
                    <a:pt x="15" y="158"/>
                  </a:cubicBezTo>
                  <a:cubicBezTo>
                    <a:pt x="15" y="162"/>
                    <a:pt x="21" y="168"/>
                    <a:pt x="27" y="168"/>
                  </a:cubicBezTo>
                  <a:cubicBezTo>
                    <a:pt x="36" y="168"/>
                    <a:pt x="39" y="140"/>
                    <a:pt x="39" y="136"/>
                  </a:cubicBezTo>
                  <a:cubicBezTo>
                    <a:pt x="39" y="126"/>
                    <a:pt x="32" y="120"/>
                    <a:pt x="32" y="110"/>
                  </a:cubicBezTo>
                  <a:cubicBezTo>
                    <a:pt x="32" y="104"/>
                    <a:pt x="38" y="100"/>
                    <a:pt x="43" y="100"/>
                  </a:cubicBezTo>
                  <a:cubicBezTo>
                    <a:pt x="45" y="100"/>
                    <a:pt x="47" y="101"/>
                    <a:pt x="49" y="100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7"/>
                    <a:pt x="58" y="131"/>
                    <a:pt x="58" y="142"/>
                  </a:cubicBezTo>
                  <a:cubicBezTo>
                    <a:pt x="58" y="144"/>
                    <a:pt x="59" y="146"/>
                    <a:pt x="58" y="149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140"/>
                    <a:pt x="85" y="141"/>
                    <a:pt x="85" y="132"/>
                  </a:cubicBezTo>
                  <a:cubicBezTo>
                    <a:pt x="82" y="131"/>
                    <a:pt x="74" y="123"/>
                    <a:pt x="74" y="118"/>
                  </a:cubicBezTo>
                  <a:cubicBezTo>
                    <a:pt x="74" y="116"/>
                    <a:pt x="76" y="115"/>
                    <a:pt x="77" y="113"/>
                  </a:cubicBezTo>
                  <a:cubicBezTo>
                    <a:pt x="73" y="111"/>
                    <a:pt x="58" y="82"/>
                    <a:pt x="58" y="80"/>
                  </a:cubicBezTo>
                  <a:cubicBezTo>
                    <a:pt x="79" y="80"/>
                    <a:pt x="81" y="62"/>
                    <a:pt x="98" y="5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4" y="49"/>
                    <a:pt x="54" y="62"/>
                    <a:pt x="53" y="65"/>
                  </a:cubicBezTo>
                  <a:lnTo>
                    <a:pt x="55" y="6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8415381" y="4375139"/>
              <a:ext cx="252522" cy="78052"/>
            </a:xfrm>
            <a:custGeom>
              <a:avLst/>
              <a:gdLst>
                <a:gd name="T0" fmla="*/ 212 w 220"/>
                <a:gd name="T1" fmla="*/ 65 h 68"/>
                <a:gd name="T2" fmla="*/ 196 w 220"/>
                <a:gd name="T3" fmla="*/ 60 h 68"/>
                <a:gd name="T4" fmla="*/ 196 w 220"/>
                <a:gd name="T5" fmla="*/ 68 h 68"/>
                <a:gd name="T6" fmla="*/ 116 w 220"/>
                <a:gd name="T7" fmla="*/ 56 h 68"/>
                <a:gd name="T8" fmla="*/ 97 w 220"/>
                <a:gd name="T9" fmla="*/ 45 h 68"/>
                <a:gd name="T10" fmla="*/ 55 w 220"/>
                <a:gd name="T11" fmla="*/ 40 h 68"/>
                <a:gd name="T12" fmla="*/ 25 w 220"/>
                <a:gd name="T13" fmla="*/ 36 h 68"/>
                <a:gd name="T14" fmla="*/ 0 w 220"/>
                <a:gd name="T15" fmla="*/ 18 h 68"/>
                <a:gd name="T16" fmla="*/ 19 w 220"/>
                <a:gd name="T17" fmla="*/ 2 h 68"/>
                <a:gd name="T18" fmla="*/ 25 w 220"/>
                <a:gd name="T19" fmla="*/ 5 h 68"/>
                <a:gd name="T20" fmla="*/ 37 w 220"/>
                <a:gd name="T21" fmla="*/ 0 h 68"/>
                <a:gd name="T22" fmla="*/ 94 w 220"/>
                <a:gd name="T23" fmla="*/ 26 h 68"/>
                <a:gd name="T24" fmla="*/ 117 w 220"/>
                <a:gd name="T25" fmla="*/ 14 h 68"/>
                <a:gd name="T26" fmla="*/ 151 w 220"/>
                <a:gd name="T27" fmla="*/ 28 h 68"/>
                <a:gd name="T28" fmla="*/ 174 w 220"/>
                <a:gd name="T29" fmla="*/ 25 h 68"/>
                <a:gd name="T30" fmla="*/ 180 w 220"/>
                <a:gd name="T31" fmla="*/ 25 h 68"/>
                <a:gd name="T32" fmla="*/ 152 w 220"/>
                <a:gd name="T33" fmla="*/ 30 h 68"/>
                <a:gd name="T34" fmla="*/ 184 w 220"/>
                <a:gd name="T35" fmla="*/ 41 h 68"/>
                <a:gd name="T36" fmla="*/ 190 w 220"/>
                <a:gd name="T37" fmla="*/ 48 h 68"/>
                <a:gd name="T38" fmla="*/ 208 w 220"/>
                <a:gd name="T39" fmla="*/ 49 h 68"/>
                <a:gd name="T40" fmla="*/ 220 w 220"/>
                <a:gd name="T41" fmla="*/ 57 h 68"/>
                <a:gd name="T42" fmla="*/ 212 w 220"/>
                <a:gd name="T4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68">
                  <a:moveTo>
                    <a:pt x="212" y="65"/>
                  </a:moveTo>
                  <a:cubicBezTo>
                    <a:pt x="204" y="65"/>
                    <a:pt x="205" y="60"/>
                    <a:pt x="196" y="60"/>
                  </a:cubicBezTo>
                  <a:cubicBezTo>
                    <a:pt x="194" y="60"/>
                    <a:pt x="195" y="65"/>
                    <a:pt x="196" y="68"/>
                  </a:cubicBezTo>
                  <a:cubicBezTo>
                    <a:pt x="171" y="57"/>
                    <a:pt x="145" y="56"/>
                    <a:pt x="116" y="56"/>
                  </a:cubicBezTo>
                  <a:cubicBezTo>
                    <a:pt x="107" y="56"/>
                    <a:pt x="104" y="45"/>
                    <a:pt x="97" y="45"/>
                  </a:cubicBezTo>
                  <a:cubicBezTo>
                    <a:pt x="82" y="45"/>
                    <a:pt x="70" y="45"/>
                    <a:pt x="55" y="40"/>
                  </a:cubicBezTo>
                  <a:cubicBezTo>
                    <a:pt x="44" y="36"/>
                    <a:pt x="32" y="44"/>
                    <a:pt x="25" y="36"/>
                  </a:cubicBezTo>
                  <a:cubicBezTo>
                    <a:pt x="17" y="28"/>
                    <a:pt x="11" y="18"/>
                    <a:pt x="0" y="18"/>
                  </a:cubicBezTo>
                  <a:cubicBezTo>
                    <a:pt x="0" y="16"/>
                    <a:pt x="14" y="2"/>
                    <a:pt x="19" y="2"/>
                  </a:cubicBezTo>
                  <a:cubicBezTo>
                    <a:pt x="21" y="2"/>
                    <a:pt x="22" y="5"/>
                    <a:pt x="25" y="5"/>
                  </a:cubicBezTo>
                  <a:cubicBezTo>
                    <a:pt x="29" y="5"/>
                    <a:pt x="32" y="0"/>
                    <a:pt x="37" y="0"/>
                  </a:cubicBezTo>
                  <a:cubicBezTo>
                    <a:pt x="60" y="0"/>
                    <a:pt x="69" y="26"/>
                    <a:pt x="94" y="26"/>
                  </a:cubicBezTo>
                  <a:cubicBezTo>
                    <a:pt x="106" y="26"/>
                    <a:pt x="108" y="14"/>
                    <a:pt x="117" y="14"/>
                  </a:cubicBezTo>
                  <a:cubicBezTo>
                    <a:pt x="132" y="14"/>
                    <a:pt x="138" y="28"/>
                    <a:pt x="151" y="28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9" y="29"/>
                    <a:pt x="153" y="31"/>
                    <a:pt x="152" y="30"/>
                  </a:cubicBezTo>
                  <a:cubicBezTo>
                    <a:pt x="160" y="39"/>
                    <a:pt x="170" y="41"/>
                    <a:pt x="184" y="41"/>
                  </a:cubicBezTo>
                  <a:cubicBezTo>
                    <a:pt x="188" y="41"/>
                    <a:pt x="188" y="46"/>
                    <a:pt x="190" y="48"/>
                  </a:cubicBezTo>
                  <a:cubicBezTo>
                    <a:pt x="195" y="53"/>
                    <a:pt x="201" y="47"/>
                    <a:pt x="208" y="49"/>
                  </a:cubicBezTo>
                  <a:cubicBezTo>
                    <a:pt x="215" y="52"/>
                    <a:pt x="215" y="54"/>
                    <a:pt x="220" y="57"/>
                  </a:cubicBezTo>
                  <a:cubicBezTo>
                    <a:pt x="219" y="60"/>
                    <a:pt x="213" y="65"/>
                    <a:pt x="212" y="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0"/>
            <p:cNvSpPr>
              <a:spLocks/>
            </p:cNvSpPr>
            <p:nvPr/>
          </p:nvSpPr>
          <p:spPr bwMode="auto">
            <a:xfrm>
              <a:off x="8771973" y="4436356"/>
              <a:ext cx="74992" cy="19896"/>
            </a:xfrm>
            <a:custGeom>
              <a:avLst/>
              <a:gdLst>
                <a:gd name="T0" fmla="*/ 44 w 66"/>
                <a:gd name="T1" fmla="*/ 16 h 17"/>
                <a:gd name="T2" fmla="*/ 17 w 66"/>
                <a:gd name="T3" fmla="*/ 16 h 17"/>
                <a:gd name="T4" fmla="*/ 0 w 66"/>
                <a:gd name="T5" fmla="*/ 8 h 17"/>
                <a:gd name="T6" fmla="*/ 14 w 66"/>
                <a:gd name="T7" fmla="*/ 3 h 17"/>
                <a:gd name="T8" fmla="*/ 44 w 66"/>
                <a:gd name="T9" fmla="*/ 8 h 17"/>
                <a:gd name="T10" fmla="*/ 66 w 66"/>
                <a:gd name="T11" fmla="*/ 0 h 17"/>
                <a:gd name="T12" fmla="*/ 44 w 66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7">
                  <a:moveTo>
                    <a:pt x="44" y="16"/>
                  </a:moveTo>
                  <a:cubicBezTo>
                    <a:pt x="33" y="16"/>
                    <a:pt x="23" y="16"/>
                    <a:pt x="17" y="16"/>
                  </a:cubicBezTo>
                  <a:cubicBezTo>
                    <a:pt x="11" y="16"/>
                    <a:pt x="0" y="17"/>
                    <a:pt x="0" y="8"/>
                  </a:cubicBezTo>
                  <a:cubicBezTo>
                    <a:pt x="0" y="2"/>
                    <a:pt x="8" y="3"/>
                    <a:pt x="14" y="3"/>
                  </a:cubicBezTo>
                  <a:cubicBezTo>
                    <a:pt x="27" y="3"/>
                    <a:pt x="33" y="8"/>
                    <a:pt x="44" y="8"/>
                  </a:cubicBezTo>
                  <a:cubicBezTo>
                    <a:pt x="55" y="8"/>
                    <a:pt x="59" y="3"/>
                    <a:pt x="66" y="0"/>
                  </a:cubicBezTo>
                  <a:cubicBezTo>
                    <a:pt x="61" y="11"/>
                    <a:pt x="54" y="13"/>
                    <a:pt x="44" y="1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1"/>
            <p:cNvSpPr>
              <a:spLocks/>
            </p:cNvSpPr>
            <p:nvPr/>
          </p:nvSpPr>
          <p:spPr bwMode="auto">
            <a:xfrm>
              <a:off x="8695451" y="4440947"/>
              <a:ext cx="53565" cy="18365"/>
            </a:xfrm>
            <a:custGeom>
              <a:avLst/>
              <a:gdLst>
                <a:gd name="T0" fmla="*/ 46 w 46"/>
                <a:gd name="T1" fmla="*/ 12 h 17"/>
                <a:gd name="T2" fmla="*/ 39 w 46"/>
                <a:gd name="T3" fmla="*/ 12 h 17"/>
                <a:gd name="T4" fmla="*/ 33 w 46"/>
                <a:gd name="T5" fmla="*/ 9 h 17"/>
                <a:gd name="T6" fmla="*/ 15 w 46"/>
                <a:gd name="T7" fmla="*/ 17 h 17"/>
                <a:gd name="T8" fmla="*/ 0 w 46"/>
                <a:gd name="T9" fmla="*/ 12 h 17"/>
                <a:gd name="T10" fmla="*/ 13 w 46"/>
                <a:gd name="T11" fmla="*/ 4 h 17"/>
                <a:gd name="T12" fmla="*/ 27 w 46"/>
                <a:gd name="T13" fmla="*/ 7 h 17"/>
                <a:gd name="T14" fmla="*/ 28 w 46"/>
                <a:gd name="T15" fmla="*/ 0 h 17"/>
                <a:gd name="T16" fmla="*/ 46 w 46"/>
                <a:gd name="T17" fmla="*/ 0 h 17"/>
                <a:gd name="T18" fmla="*/ 46 w 46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7">
                  <a:moveTo>
                    <a:pt x="46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26" y="12"/>
                    <a:pt x="23" y="17"/>
                    <a:pt x="15" y="17"/>
                  </a:cubicBezTo>
                  <a:cubicBezTo>
                    <a:pt x="9" y="17"/>
                    <a:pt x="0" y="15"/>
                    <a:pt x="0" y="12"/>
                  </a:cubicBezTo>
                  <a:cubicBezTo>
                    <a:pt x="0" y="3"/>
                    <a:pt x="6" y="4"/>
                    <a:pt x="13" y="4"/>
                  </a:cubicBezTo>
                  <a:cubicBezTo>
                    <a:pt x="20" y="4"/>
                    <a:pt x="24" y="5"/>
                    <a:pt x="27" y="7"/>
                  </a:cubicBezTo>
                  <a:cubicBezTo>
                    <a:pt x="27" y="4"/>
                    <a:pt x="28" y="3"/>
                    <a:pt x="2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7"/>
                    <a:pt x="45" y="11"/>
                    <a:pt x="46" y="1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2"/>
            <p:cNvSpPr>
              <a:spLocks/>
            </p:cNvSpPr>
            <p:nvPr/>
          </p:nvSpPr>
          <p:spPr bwMode="auto">
            <a:xfrm>
              <a:off x="8752077" y="4463904"/>
              <a:ext cx="38261" cy="30608"/>
            </a:xfrm>
            <a:custGeom>
              <a:avLst/>
              <a:gdLst>
                <a:gd name="T0" fmla="*/ 24 w 34"/>
                <a:gd name="T1" fmla="*/ 26 h 26"/>
                <a:gd name="T2" fmla="*/ 20 w 34"/>
                <a:gd name="T3" fmla="*/ 15 h 26"/>
                <a:gd name="T4" fmla="*/ 0 w 34"/>
                <a:gd name="T5" fmla="*/ 6 h 26"/>
                <a:gd name="T6" fmla="*/ 15 w 34"/>
                <a:gd name="T7" fmla="*/ 2 h 26"/>
                <a:gd name="T8" fmla="*/ 22 w 34"/>
                <a:gd name="T9" fmla="*/ 2 h 26"/>
                <a:gd name="T10" fmla="*/ 34 w 34"/>
                <a:gd name="T11" fmla="*/ 20 h 26"/>
                <a:gd name="T12" fmla="*/ 28 w 34"/>
                <a:gd name="T13" fmla="*/ 26 h 26"/>
                <a:gd name="T14" fmla="*/ 24 w 34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24" y="26"/>
                  </a:moveTo>
                  <a:cubicBezTo>
                    <a:pt x="21" y="26"/>
                    <a:pt x="20" y="18"/>
                    <a:pt x="20" y="15"/>
                  </a:cubicBezTo>
                  <a:cubicBezTo>
                    <a:pt x="12" y="15"/>
                    <a:pt x="0" y="14"/>
                    <a:pt x="0" y="6"/>
                  </a:cubicBezTo>
                  <a:cubicBezTo>
                    <a:pt x="0" y="0"/>
                    <a:pt x="9" y="2"/>
                    <a:pt x="15" y="2"/>
                  </a:cubicBezTo>
                  <a:cubicBezTo>
                    <a:pt x="17" y="2"/>
                    <a:pt x="20" y="2"/>
                    <a:pt x="22" y="2"/>
                  </a:cubicBezTo>
                  <a:cubicBezTo>
                    <a:pt x="22" y="13"/>
                    <a:pt x="34" y="10"/>
                    <a:pt x="34" y="20"/>
                  </a:cubicBezTo>
                  <a:cubicBezTo>
                    <a:pt x="34" y="22"/>
                    <a:pt x="30" y="26"/>
                    <a:pt x="28" y="26"/>
                  </a:cubicBezTo>
                  <a:cubicBezTo>
                    <a:pt x="27" y="26"/>
                    <a:pt x="25" y="26"/>
                    <a:pt x="24" y="2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"/>
            <p:cNvSpPr>
              <a:spLocks/>
            </p:cNvSpPr>
            <p:nvPr/>
          </p:nvSpPr>
          <p:spPr bwMode="auto">
            <a:xfrm>
              <a:off x="8677086" y="4440947"/>
              <a:ext cx="13774" cy="13774"/>
            </a:xfrm>
            <a:custGeom>
              <a:avLst/>
              <a:gdLst>
                <a:gd name="T0" fmla="*/ 0 w 13"/>
                <a:gd name="T1" fmla="*/ 0 h 13"/>
                <a:gd name="T2" fmla="*/ 6 w 13"/>
                <a:gd name="T3" fmla="*/ 0 h 13"/>
                <a:gd name="T4" fmla="*/ 13 w 13"/>
                <a:gd name="T5" fmla="*/ 5 h 13"/>
                <a:gd name="T6" fmla="*/ 6 w 13"/>
                <a:gd name="T7" fmla="*/ 13 h 13"/>
                <a:gd name="T8" fmla="*/ 0 w 13"/>
                <a:gd name="T9" fmla="*/ 8 h 13"/>
                <a:gd name="T10" fmla="*/ 0 w 1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10" y="0"/>
                    <a:pt x="10" y="4"/>
                    <a:pt x="13" y="5"/>
                  </a:cubicBezTo>
                  <a:cubicBezTo>
                    <a:pt x="13" y="10"/>
                    <a:pt x="9" y="13"/>
                    <a:pt x="6" y="13"/>
                  </a:cubicBezTo>
                  <a:cubicBezTo>
                    <a:pt x="3" y="13"/>
                    <a:pt x="0" y="10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4"/>
            <p:cNvSpPr>
              <a:spLocks/>
            </p:cNvSpPr>
            <p:nvPr/>
          </p:nvSpPr>
          <p:spPr bwMode="auto">
            <a:xfrm>
              <a:off x="8860739" y="4440947"/>
              <a:ext cx="88765" cy="55095"/>
            </a:xfrm>
            <a:custGeom>
              <a:avLst/>
              <a:gdLst>
                <a:gd name="T0" fmla="*/ 33 w 77"/>
                <a:gd name="T1" fmla="*/ 23 h 47"/>
                <a:gd name="T2" fmla="*/ 30 w 77"/>
                <a:gd name="T3" fmla="*/ 34 h 47"/>
                <a:gd name="T4" fmla="*/ 5 w 77"/>
                <a:gd name="T5" fmla="*/ 47 h 47"/>
                <a:gd name="T6" fmla="*/ 0 w 77"/>
                <a:gd name="T7" fmla="*/ 40 h 47"/>
                <a:gd name="T8" fmla="*/ 26 w 77"/>
                <a:gd name="T9" fmla="*/ 18 h 47"/>
                <a:gd name="T10" fmla="*/ 30 w 77"/>
                <a:gd name="T11" fmla="*/ 11 h 47"/>
                <a:gd name="T12" fmla="*/ 77 w 77"/>
                <a:gd name="T13" fmla="*/ 5 h 47"/>
                <a:gd name="T14" fmla="*/ 33 w 7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47">
                  <a:moveTo>
                    <a:pt x="33" y="23"/>
                  </a:moveTo>
                  <a:cubicBezTo>
                    <a:pt x="29" y="23"/>
                    <a:pt x="33" y="31"/>
                    <a:pt x="30" y="34"/>
                  </a:cubicBezTo>
                  <a:cubicBezTo>
                    <a:pt x="26" y="38"/>
                    <a:pt x="14" y="47"/>
                    <a:pt x="5" y="47"/>
                  </a:cubicBezTo>
                  <a:cubicBezTo>
                    <a:pt x="2" y="47"/>
                    <a:pt x="0" y="43"/>
                    <a:pt x="0" y="40"/>
                  </a:cubicBezTo>
                  <a:cubicBezTo>
                    <a:pt x="0" y="22"/>
                    <a:pt x="14" y="22"/>
                    <a:pt x="26" y="18"/>
                  </a:cubicBezTo>
                  <a:cubicBezTo>
                    <a:pt x="28" y="18"/>
                    <a:pt x="28" y="13"/>
                    <a:pt x="30" y="11"/>
                  </a:cubicBezTo>
                  <a:cubicBezTo>
                    <a:pt x="37" y="3"/>
                    <a:pt x="70" y="0"/>
                    <a:pt x="77" y="5"/>
                  </a:cubicBezTo>
                  <a:cubicBezTo>
                    <a:pt x="70" y="17"/>
                    <a:pt x="45" y="23"/>
                    <a:pt x="33" y="2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5"/>
            <p:cNvSpPr>
              <a:spLocks/>
            </p:cNvSpPr>
            <p:nvPr/>
          </p:nvSpPr>
          <p:spPr bwMode="auto">
            <a:xfrm>
              <a:off x="9119383" y="4367487"/>
              <a:ext cx="18365" cy="36730"/>
            </a:xfrm>
            <a:custGeom>
              <a:avLst/>
              <a:gdLst>
                <a:gd name="T0" fmla="*/ 13 w 16"/>
                <a:gd name="T1" fmla="*/ 0 h 33"/>
                <a:gd name="T2" fmla="*/ 16 w 16"/>
                <a:gd name="T3" fmla="*/ 9 h 33"/>
                <a:gd name="T4" fmla="*/ 10 w 16"/>
                <a:gd name="T5" fmla="*/ 17 h 33"/>
                <a:gd name="T6" fmla="*/ 5 w 16"/>
                <a:gd name="T7" fmla="*/ 33 h 33"/>
                <a:gd name="T8" fmla="*/ 0 w 16"/>
                <a:gd name="T9" fmla="*/ 27 h 33"/>
                <a:gd name="T10" fmla="*/ 8 w 16"/>
                <a:gd name="T11" fmla="*/ 14 h 33"/>
                <a:gd name="T12" fmla="*/ 13 w 1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3">
                  <a:moveTo>
                    <a:pt x="13" y="0"/>
                  </a:moveTo>
                  <a:cubicBezTo>
                    <a:pt x="14" y="6"/>
                    <a:pt x="16" y="3"/>
                    <a:pt x="16" y="9"/>
                  </a:cubicBezTo>
                  <a:cubicBezTo>
                    <a:pt x="16" y="14"/>
                    <a:pt x="13" y="17"/>
                    <a:pt x="10" y="17"/>
                  </a:cubicBezTo>
                  <a:cubicBezTo>
                    <a:pt x="10" y="25"/>
                    <a:pt x="11" y="33"/>
                    <a:pt x="5" y="33"/>
                  </a:cubicBezTo>
                  <a:cubicBezTo>
                    <a:pt x="3" y="33"/>
                    <a:pt x="0" y="29"/>
                    <a:pt x="0" y="27"/>
                  </a:cubicBezTo>
                  <a:cubicBezTo>
                    <a:pt x="0" y="19"/>
                    <a:pt x="8" y="18"/>
                    <a:pt x="8" y="14"/>
                  </a:cubicBezTo>
                  <a:cubicBezTo>
                    <a:pt x="8" y="8"/>
                    <a:pt x="7" y="1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>
              <a:off x="8923487" y="4297088"/>
              <a:ext cx="24487" cy="27548"/>
            </a:xfrm>
            <a:custGeom>
              <a:avLst/>
              <a:gdLst>
                <a:gd name="T0" fmla="*/ 21 w 21"/>
                <a:gd name="T1" fmla="*/ 14 h 24"/>
                <a:gd name="T2" fmla="*/ 13 w 21"/>
                <a:gd name="T3" fmla="*/ 24 h 24"/>
                <a:gd name="T4" fmla="*/ 0 w 21"/>
                <a:gd name="T5" fmla="*/ 9 h 24"/>
                <a:gd name="T6" fmla="*/ 21 w 21"/>
                <a:gd name="T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21" y="14"/>
                  </a:moveTo>
                  <a:cubicBezTo>
                    <a:pt x="21" y="16"/>
                    <a:pt x="15" y="24"/>
                    <a:pt x="13" y="24"/>
                  </a:cubicBezTo>
                  <a:cubicBezTo>
                    <a:pt x="9" y="24"/>
                    <a:pt x="0" y="16"/>
                    <a:pt x="0" y="9"/>
                  </a:cubicBezTo>
                  <a:cubicBezTo>
                    <a:pt x="0" y="0"/>
                    <a:pt x="21" y="6"/>
                    <a:pt x="21" y="1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27"/>
            <p:cNvSpPr>
              <a:spLocks/>
            </p:cNvSpPr>
            <p:nvPr/>
          </p:nvSpPr>
          <p:spPr bwMode="auto">
            <a:xfrm>
              <a:off x="8967869" y="4300148"/>
              <a:ext cx="71931" cy="19896"/>
            </a:xfrm>
            <a:custGeom>
              <a:avLst/>
              <a:gdLst>
                <a:gd name="T0" fmla="*/ 53 w 62"/>
                <a:gd name="T1" fmla="*/ 3 h 18"/>
                <a:gd name="T2" fmla="*/ 62 w 62"/>
                <a:gd name="T3" fmla="*/ 17 h 18"/>
                <a:gd name="T4" fmla="*/ 57 w 62"/>
                <a:gd name="T5" fmla="*/ 18 h 18"/>
                <a:gd name="T6" fmla="*/ 31 w 62"/>
                <a:gd name="T7" fmla="*/ 10 h 18"/>
                <a:gd name="T8" fmla="*/ 13 w 62"/>
                <a:gd name="T9" fmla="*/ 10 h 18"/>
                <a:gd name="T10" fmla="*/ 0 w 62"/>
                <a:gd name="T11" fmla="*/ 7 h 18"/>
                <a:gd name="T12" fmla="*/ 5 w 62"/>
                <a:gd name="T13" fmla="*/ 0 h 18"/>
                <a:gd name="T14" fmla="*/ 39 w 62"/>
                <a:gd name="T15" fmla="*/ 0 h 18"/>
                <a:gd name="T16" fmla="*/ 51 w 62"/>
                <a:gd name="T17" fmla="*/ 3 h 18"/>
                <a:gd name="T18" fmla="*/ 53 w 62"/>
                <a:gd name="T1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8">
                  <a:moveTo>
                    <a:pt x="53" y="3"/>
                  </a:moveTo>
                  <a:cubicBezTo>
                    <a:pt x="54" y="9"/>
                    <a:pt x="62" y="10"/>
                    <a:pt x="62" y="17"/>
                  </a:cubicBezTo>
                  <a:cubicBezTo>
                    <a:pt x="62" y="18"/>
                    <a:pt x="59" y="18"/>
                    <a:pt x="57" y="18"/>
                  </a:cubicBezTo>
                  <a:cubicBezTo>
                    <a:pt x="47" y="18"/>
                    <a:pt x="42" y="10"/>
                    <a:pt x="31" y="10"/>
                  </a:cubicBezTo>
                  <a:cubicBezTo>
                    <a:pt x="23" y="10"/>
                    <a:pt x="20" y="10"/>
                    <a:pt x="13" y="10"/>
                  </a:cubicBezTo>
                  <a:cubicBezTo>
                    <a:pt x="10" y="10"/>
                    <a:pt x="0" y="7"/>
                    <a:pt x="0" y="7"/>
                  </a:cubicBezTo>
                  <a:cubicBezTo>
                    <a:pt x="0" y="3"/>
                    <a:pt x="4" y="2"/>
                    <a:pt x="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6"/>
                    <a:pt x="46" y="3"/>
                    <a:pt x="51" y="3"/>
                  </a:cubicBezTo>
                  <a:lnTo>
                    <a:pt x="53" y="3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28"/>
            <p:cNvSpPr>
              <a:spLocks/>
            </p:cNvSpPr>
            <p:nvPr/>
          </p:nvSpPr>
          <p:spPr bwMode="auto">
            <a:xfrm>
              <a:off x="8957156" y="4163941"/>
              <a:ext cx="30609" cy="71930"/>
            </a:xfrm>
            <a:custGeom>
              <a:avLst/>
              <a:gdLst>
                <a:gd name="T0" fmla="*/ 8 w 27"/>
                <a:gd name="T1" fmla="*/ 50 h 63"/>
                <a:gd name="T2" fmla="*/ 8 w 27"/>
                <a:gd name="T3" fmla="*/ 44 h 63"/>
                <a:gd name="T4" fmla="*/ 25 w 27"/>
                <a:gd name="T5" fmla="*/ 43 h 63"/>
                <a:gd name="T6" fmla="*/ 19 w 27"/>
                <a:gd name="T7" fmla="*/ 31 h 63"/>
                <a:gd name="T8" fmla="*/ 27 w 27"/>
                <a:gd name="T9" fmla="*/ 21 h 63"/>
                <a:gd name="T10" fmla="*/ 7 w 27"/>
                <a:gd name="T11" fmla="*/ 0 h 63"/>
                <a:gd name="T12" fmla="*/ 0 w 27"/>
                <a:gd name="T13" fmla="*/ 16 h 63"/>
                <a:gd name="T14" fmla="*/ 6 w 27"/>
                <a:gd name="T15" fmla="*/ 38 h 63"/>
                <a:gd name="T16" fmla="*/ 6 w 27"/>
                <a:gd name="T17" fmla="*/ 48 h 63"/>
                <a:gd name="T18" fmla="*/ 16 w 27"/>
                <a:gd name="T19" fmla="*/ 63 h 63"/>
                <a:gd name="T20" fmla="*/ 8 w 27"/>
                <a:gd name="T2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3">
                  <a:moveTo>
                    <a:pt x="8" y="50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4" y="44"/>
                    <a:pt x="22" y="44"/>
                    <a:pt x="25" y="43"/>
                  </a:cubicBezTo>
                  <a:cubicBezTo>
                    <a:pt x="24" y="36"/>
                    <a:pt x="19" y="35"/>
                    <a:pt x="19" y="31"/>
                  </a:cubicBezTo>
                  <a:cubicBezTo>
                    <a:pt x="19" y="26"/>
                    <a:pt x="27" y="25"/>
                    <a:pt x="27" y="21"/>
                  </a:cubicBezTo>
                  <a:cubicBezTo>
                    <a:pt x="14" y="17"/>
                    <a:pt x="8" y="11"/>
                    <a:pt x="7" y="0"/>
                  </a:cubicBezTo>
                  <a:cubicBezTo>
                    <a:pt x="1" y="3"/>
                    <a:pt x="0" y="9"/>
                    <a:pt x="0" y="16"/>
                  </a:cubicBezTo>
                  <a:cubicBezTo>
                    <a:pt x="0" y="26"/>
                    <a:pt x="6" y="29"/>
                    <a:pt x="6" y="38"/>
                  </a:cubicBezTo>
                  <a:cubicBezTo>
                    <a:pt x="6" y="46"/>
                    <a:pt x="6" y="44"/>
                    <a:pt x="6" y="48"/>
                  </a:cubicBezTo>
                  <a:cubicBezTo>
                    <a:pt x="6" y="53"/>
                    <a:pt x="8" y="63"/>
                    <a:pt x="16" y="63"/>
                  </a:cubicBezTo>
                  <a:cubicBezTo>
                    <a:pt x="12" y="58"/>
                    <a:pt x="11" y="55"/>
                    <a:pt x="8" y="5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29"/>
            <p:cNvSpPr>
              <a:spLocks/>
            </p:cNvSpPr>
            <p:nvPr/>
          </p:nvSpPr>
          <p:spPr bwMode="auto">
            <a:xfrm>
              <a:off x="9479036" y="4330757"/>
              <a:ext cx="97948" cy="59687"/>
            </a:xfrm>
            <a:custGeom>
              <a:avLst/>
              <a:gdLst>
                <a:gd name="T0" fmla="*/ 22 w 85"/>
                <a:gd name="T1" fmla="*/ 48 h 52"/>
                <a:gd name="T2" fmla="*/ 0 w 85"/>
                <a:gd name="T3" fmla="*/ 32 h 52"/>
                <a:gd name="T4" fmla="*/ 23 w 85"/>
                <a:gd name="T5" fmla="*/ 32 h 52"/>
                <a:gd name="T6" fmla="*/ 32 w 85"/>
                <a:gd name="T7" fmla="*/ 30 h 52"/>
                <a:gd name="T8" fmla="*/ 61 w 85"/>
                <a:gd name="T9" fmla="*/ 23 h 52"/>
                <a:gd name="T10" fmla="*/ 78 w 85"/>
                <a:gd name="T11" fmla="*/ 0 h 52"/>
                <a:gd name="T12" fmla="*/ 85 w 85"/>
                <a:gd name="T13" fmla="*/ 12 h 52"/>
                <a:gd name="T14" fmla="*/ 69 w 85"/>
                <a:gd name="T15" fmla="*/ 40 h 52"/>
                <a:gd name="T16" fmla="*/ 32 w 85"/>
                <a:gd name="T17" fmla="*/ 52 h 52"/>
                <a:gd name="T18" fmla="*/ 19 w 85"/>
                <a:gd name="T19" fmla="*/ 44 h 52"/>
                <a:gd name="T20" fmla="*/ 22 w 85"/>
                <a:gd name="T21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52">
                  <a:moveTo>
                    <a:pt x="22" y="48"/>
                  </a:moveTo>
                  <a:cubicBezTo>
                    <a:pt x="16" y="40"/>
                    <a:pt x="3" y="42"/>
                    <a:pt x="0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3"/>
                    <a:pt x="32" y="30"/>
                    <a:pt x="32" y="30"/>
                  </a:cubicBezTo>
                  <a:cubicBezTo>
                    <a:pt x="43" y="26"/>
                    <a:pt x="54" y="26"/>
                    <a:pt x="61" y="23"/>
                  </a:cubicBezTo>
                  <a:cubicBezTo>
                    <a:pt x="72" y="18"/>
                    <a:pt x="67" y="0"/>
                    <a:pt x="78" y="0"/>
                  </a:cubicBezTo>
                  <a:cubicBezTo>
                    <a:pt x="82" y="0"/>
                    <a:pt x="85" y="7"/>
                    <a:pt x="85" y="12"/>
                  </a:cubicBezTo>
                  <a:cubicBezTo>
                    <a:pt x="85" y="29"/>
                    <a:pt x="69" y="26"/>
                    <a:pt x="69" y="40"/>
                  </a:cubicBezTo>
                  <a:cubicBezTo>
                    <a:pt x="55" y="43"/>
                    <a:pt x="48" y="52"/>
                    <a:pt x="32" y="52"/>
                  </a:cubicBezTo>
                  <a:cubicBezTo>
                    <a:pt x="29" y="52"/>
                    <a:pt x="19" y="46"/>
                    <a:pt x="19" y="44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0"/>
            <p:cNvSpPr>
              <a:spLocks/>
            </p:cNvSpPr>
            <p:nvPr/>
          </p:nvSpPr>
          <p:spPr bwMode="auto">
            <a:xfrm>
              <a:off x="9038270" y="4229749"/>
              <a:ext cx="501984" cy="272416"/>
            </a:xfrm>
            <a:custGeom>
              <a:avLst/>
              <a:gdLst>
                <a:gd name="T0" fmla="*/ 219 w 439"/>
                <a:gd name="T1" fmla="*/ 49 h 238"/>
                <a:gd name="T2" fmla="*/ 274 w 439"/>
                <a:gd name="T3" fmla="*/ 69 h 238"/>
                <a:gd name="T4" fmla="*/ 297 w 439"/>
                <a:gd name="T5" fmla="*/ 80 h 238"/>
                <a:gd name="T6" fmla="*/ 307 w 439"/>
                <a:gd name="T7" fmla="*/ 88 h 238"/>
                <a:gd name="T8" fmla="*/ 349 w 439"/>
                <a:gd name="T9" fmla="*/ 127 h 238"/>
                <a:gd name="T10" fmla="*/ 372 w 439"/>
                <a:gd name="T11" fmla="*/ 140 h 238"/>
                <a:gd name="T12" fmla="*/ 358 w 439"/>
                <a:gd name="T13" fmla="*/ 153 h 238"/>
                <a:gd name="T14" fmla="*/ 372 w 439"/>
                <a:gd name="T15" fmla="*/ 172 h 238"/>
                <a:gd name="T16" fmla="*/ 384 w 439"/>
                <a:gd name="T17" fmla="*/ 195 h 238"/>
                <a:gd name="T18" fmla="*/ 401 w 439"/>
                <a:gd name="T19" fmla="*/ 203 h 238"/>
                <a:gd name="T20" fmla="*/ 407 w 439"/>
                <a:gd name="T21" fmla="*/ 211 h 238"/>
                <a:gd name="T22" fmla="*/ 416 w 439"/>
                <a:gd name="T23" fmla="*/ 213 h 238"/>
                <a:gd name="T24" fmla="*/ 424 w 439"/>
                <a:gd name="T25" fmla="*/ 223 h 238"/>
                <a:gd name="T26" fmla="*/ 439 w 439"/>
                <a:gd name="T27" fmla="*/ 226 h 238"/>
                <a:gd name="T28" fmla="*/ 429 w 439"/>
                <a:gd name="T29" fmla="*/ 238 h 238"/>
                <a:gd name="T30" fmla="*/ 424 w 439"/>
                <a:gd name="T31" fmla="*/ 238 h 238"/>
                <a:gd name="T32" fmla="*/ 410 w 439"/>
                <a:gd name="T33" fmla="*/ 229 h 238"/>
                <a:gd name="T34" fmla="*/ 390 w 439"/>
                <a:gd name="T35" fmla="*/ 229 h 238"/>
                <a:gd name="T36" fmla="*/ 362 w 439"/>
                <a:gd name="T37" fmla="*/ 209 h 238"/>
                <a:gd name="T38" fmla="*/ 354 w 439"/>
                <a:gd name="T39" fmla="*/ 203 h 238"/>
                <a:gd name="T40" fmla="*/ 300 w 439"/>
                <a:gd name="T41" fmla="*/ 165 h 238"/>
                <a:gd name="T42" fmla="*/ 272 w 439"/>
                <a:gd name="T43" fmla="*/ 184 h 238"/>
                <a:gd name="T44" fmla="*/ 268 w 439"/>
                <a:gd name="T45" fmla="*/ 203 h 238"/>
                <a:gd name="T46" fmla="*/ 240 w 439"/>
                <a:gd name="T47" fmla="*/ 203 h 238"/>
                <a:gd name="T48" fmla="*/ 195 w 439"/>
                <a:gd name="T49" fmla="*/ 179 h 238"/>
                <a:gd name="T50" fmla="*/ 184 w 439"/>
                <a:gd name="T51" fmla="*/ 184 h 238"/>
                <a:gd name="T52" fmla="*/ 168 w 439"/>
                <a:gd name="T53" fmla="*/ 184 h 238"/>
                <a:gd name="T54" fmla="*/ 155 w 439"/>
                <a:gd name="T55" fmla="*/ 177 h 238"/>
                <a:gd name="T56" fmla="*/ 174 w 439"/>
                <a:gd name="T57" fmla="*/ 161 h 238"/>
                <a:gd name="T58" fmla="*/ 165 w 439"/>
                <a:gd name="T59" fmla="*/ 127 h 238"/>
                <a:gd name="T60" fmla="*/ 133 w 439"/>
                <a:gd name="T61" fmla="*/ 105 h 238"/>
                <a:gd name="T62" fmla="*/ 92 w 439"/>
                <a:gd name="T63" fmla="*/ 97 h 238"/>
                <a:gd name="T64" fmla="*/ 64 w 439"/>
                <a:gd name="T65" fmla="*/ 80 h 238"/>
                <a:gd name="T66" fmla="*/ 64 w 439"/>
                <a:gd name="T67" fmla="*/ 73 h 238"/>
                <a:gd name="T68" fmla="*/ 52 w 439"/>
                <a:gd name="T69" fmla="*/ 87 h 238"/>
                <a:gd name="T70" fmla="*/ 45 w 439"/>
                <a:gd name="T71" fmla="*/ 85 h 238"/>
                <a:gd name="T72" fmla="*/ 41 w 439"/>
                <a:gd name="T73" fmla="*/ 67 h 238"/>
                <a:gd name="T74" fmla="*/ 27 w 439"/>
                <a:gd name="T75" fmla="*/ 58 h 238"/>
                <a:gd name="T76" fmla="*/ 66 w 439"/>
                <a:gd name="T77" fmla="*/ 44 h 238"/>
                <a:gd name="T78" fmla="*/ 61 w 439"/>
                <a:gd name="T79" fmla="*/ 44 h 238"/>
                <a:gd name="T80" fmla="*/ 39 w 439"/>
                <a:gd name="T81" fmla="*/ 48 h 238"/>
                <a:gd name="T82" fmla="*/ 28 w 439"/>
                <a:gd name="T83" fmla="*/ 45 h 238"/>
                <a:gd name="T84" fmla="*/ 24 w 439"/>
                <a:gd name="T85" fmla="*/ 38 h 238"/>
                <a:gd name="T86" fmla="*/ 0 w 439"/>
                <a:gd name="T87" fmla="*/ 21 h 238"/>
                <a:gd name="T88" fmla="*/ 11 w 439"/>
                <a:gd name="T89" fmla="*/ 13 h 238"/>
                <a:gd name="T90" fmla="*/ 39 w 439"/>
                <a:gd name="T91" fmla="*/ 0 h 238"/>
                <a:gd name="T92" fmla="*/ 75 w 439"/>
                <a:gd name="T93" fmla="*/ 16 h 238"/>
                <a:gd name="T94" fmla="*/ 75 w 439"/>
                <a:gd name="T95" fmla="*/ 44 h 238"/>
                <a:gd name="T96" fmla="*/ 87 w 439"/>
                <a:gd name="T97" fmla="*/ 52 h 238"/>
                <a:gd name="T98" fmla="*/ 102 w 439"/>
                <a:gd name="T99" fmla="*/ 67 h 238"/>
                <a:gd name="T100" fmla="*/ 115 w 439"/>
                <a:gd name="T101" fmla="*/ 54 h 238"/>
                <a:gd name="T102" fmla="*/ 134 w 439"/>
                <a:gd name="T103" fmla="*/ 44 h 238"/>
                <a:gd name="T104" fmla="*/ 159 w 439"/>
                <a:gd name="T105" fmla="*/ 25 h 238"/>
                <a:gd name="T106" fmla="*/ 168 w 439"/>
                <a:gd name="T107" fmla="*/ 29 h 238"/>
                <a:gd name="T108" fmla="*/ 187 w 439"/>
                <a:gd name="T109" fmla="*/ 44 h 238"/>
                <a:gd name="T110" fmla="*/ 208 w 439"/>
                <a:gd name="T111" fmla="*/ 44 h 238"/>
                <a:gd name="T112" fmla="*/ 223 w 439"/>
                <a:gd name="T113" fmla="*/ 52 h 238"/>
                <a:gd name="T114" fmla="*/ 223 w 439"/>
                <a:gd name="T115" fmla="*/ 53 h 238"/>
                <a:gd name="T116" fmla="*/ 219 w 439"/>
                <a:gd name="T117" fmla="*/ 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9" h="238">
                  <a:moveTo>
                    <a:pt x="219" y="49"/>
                  </a:moveTo>
                  <a:cubicBezTo>
                    <a:pt x="228" y="59"/>
                    <a:pt x="255" y="69"/>
                    <a:pt x="274" y="69"/>
                  </a:cubicBezTo>
                  <a:cubicBezTo>
                    <a:pt x="284" y="69"/>
                    <a:pt x="288" y="80"/>
                    <a:pt x="297" y="80"/>
                  </a:cubicBezTo>
                  <a:cubicBezTo>
                    <a:pt x="297" y="87"/>
                    <a:pt x="303" y="87"/>
                    <a:pt x="307" y="88"/>
                  </a:cubicBezTo>
                  <a:cubicBezTo>
                    <a:pt x="331" y="96"/>
                    <a:pt x="330" y="118"/>
                    <a:pt x="349" y="127"/>
                  </a:cubicBezTo>
                  <a:cubicBezTo>
                    <a:pt x="356" y="131"/>
                    <a:pt x="372" y="122"/>
                    <a:pt x="372" y="140"/>
                  </a:cubicBezTo>
                  <a:cubicBezTo>
                    <a:pt x="372" y="149"/>
                    <a:pt x="358" y="145"/>
                    <a:pt x="358" y="153"/>
                  </a:cubicBezTo>
                  <a:cubicBezTo>
                    <a:pt x="358" y="157"/>
                    <a:pt x="371" y="170"/>
                    <a:pt x="372" y="172"/>
                  </a:cubicBezTo>
                  <a:cubicBezTo>
                    <a:pt x="380" y="180"/>
                    <a:pt x="378" y="185"/>
                    <a:pt x="384" y="195"/>
                  </a:cubicBezTo>
                  <a:cubicBezTo>
                    <a:pt x="386" y="199"/>
                    <a:pt x="396" y="203"/>
                    <a:pt x="401" y="203"/>
                  </a:cubicBezTo>
                  <a:cubicBezTo>
                    <a:pt x="403" y="203"/>
                    <a:pt x="405" y="208"/>
                    <a:pt x="407" y="211"/>
                  </a:cubicBezTo>
                  <a:cubicBezTo>
                    <a:pt x="408" y="215"/>
                    <a:pt x="413" y="212"/>
                    <a:pt x="416" y="213"/>
                  </a:cubicBezTo>
                  <a:cubicBezTo>
                    <a:pt x="421" y="215"/>
                    <a:pt x="422" y="219"/>
                    <a:pt x="424" y="223"/>
                  </a:cubicBezTo>
                  <a:cubicBezTo>
                    <a:pt x="425" y="227"/>
                    <a:pt x="436" y="225"/>
                    <a:pt x="439" y="226"/>
                  </a:cubicBezTo>
                  <a:cubicBezTo>
                    <a:pt x="434" y="229"/>
                    <a:pt x="429" y="233"/>
                    <a:pt x="429" y="238"/>
                  </a:cubicBezTo>
                  <a:cubicBezTo>
                    <a:pt x="427" y="238"/>
                    <a:pt x="426" y="238"/>
                    <a:pt x="424" y="238"/>
                  </a:cubicBezTo>
                  <a:cubicBezTo>
                    <a:pt x="423" y="238"/>
                    <a:pt x="411" y="231"/>
                    <a:pt x="41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79" y="227"/>
                    <a:pt x="362" y="218"/>
                    <a:pt x="362" y="209"/>
                  </a:cubicBezTo>
                  <a:cubicBezTo>
                    <a:pt x="362" y="206"/>
                    <a:pt x="355" y="204"/>
                    <a:pt x="354" y="203"/>
                  </a:cubicBezTo>
                  <a:cubicBezTo>
                    <a:pt x="339" y="187"/>
                    <a:pt x="325" y="165"/>
                    <a:pt x="300" y="165"/>
                  </a:cubicBezTo>
                  <a:cubicBezTo>
                    <a:pt x="281" y="165"/>
                    <a:pt x="283" y="179"/>
                    <a:pt x="272" y="184"/>
                  </a:cubicBezTo>
                  <a:cubicBezTo>
                    <a:pt x="275" y="195"/>
                    <a:pt x="268" y="198"/>
                    <a:pt x="268" y="203"/>
                  </a:cubicBezTo>
                  <a:cubicBezTo>
                    <a:pt x="251" y="203"/>
                    <a:pt x="248" y="203"/>
                    <a:pt x="240" y="203"/>
                  </a:cubicBezTo>
                  <a:cubicBezTo>
                    <a:pt x="220" y="203"/>
                    <a:pt x="215" y="179"/>
                    <a:pt x="195" y="179"/>
                  </a:cubicBezTo>
                  <a:cubicBezTo>
                    <a:pt x="192" y="179"/>
                    <a:pt x="184" y="180"/>
                    <a:pt x="184" y="184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162" y="184"/>
                    <a:pt x="155" y="184"/>
                    <a:pt x="155" y="177"/>
                  </a:cubicBezTo>
                  <a:cubicBezTo>
                    <a:pt x="155" y="168"/>
                    <a:pt x="170" y="164"/>
                    <a:pt x="174" y="161"/>
                  </a:cubicBezTo>
                  <a:cubicBezTo>
                    <a:pt x="164" y="150"/>
                    <a:pt x="168" y="139"/>
                    <a:pt x="165" y="127"/>
                  </a:cubicBezTo>
                  <a:cubicBezTo>
                    <a:pt x="162" y="118"/>
                    <a:pt x="140" y="109"/>
                    <a:pt x="133" y="105"/>
                  </a:cubicBezTo>
                  <a:cubicBezTo>
                    <a:pt x="124" y="101"/>
                    <a:pt x="104" y="97"/>
                    <a:pt x="92" y="97"/>
                  </a:cubicBezTo>
                  <a:cubicBezTo>
                    <a:pt x="81" y="97"/>
                    <a:pt x="76" y="76"/>
                    <a:pt x="64" y="80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2" y="79"/>
                    <a:pt x="59" y="87"/>
                    <a:pt x="52" y="87"/>
                  </a:cubicBezTo>
                  <a:cubicBezTo>
                    <a:pt x="50" y="87"/>
                    <a:pt x="46" y="87"/>
                    <a:pt x="45" y="85"/>
                  </a:cubicBezTo>
                  <a:cubicBezTo>
                    <a:pt x="41" y="77"/>
                    <a:pt x="45" y="74"/>
                    <a:pt x="41" y="67"/>
                  </a:cubicBezTo>
                  <a:cubicBezTo>
                    <a:pt x="37" y="61"/>
                    <a:pt x="29" y="64"/>
                    <a:pt x="27" y="58"/>
                  </a:cubicBezTo>
                  <a:cubicBezTo>
                    <a:pt x="38" y="52"/>
                    <a:pt x="61" y="54"/>
                    <a:pt x="66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52" y="47"/>
                    <a:pt x="47" y="48"/>
                    <a:pt x="39" y="48"/>
                  </a:cubicBezTo>
                  <a:cubicBezTo>
                    <a:pt x="35" y="48"/>
                    <a:pt x="32" y="46"/>
                    <a:pt x="28" y="45"/>
                  </a:cubicBezTo>
                  <a:cubicBezTo>
                    <a:pt x="26" y="44"/>
                    <a:pt x="24" y="40"/>
                    <a:pt x="24" y="38"/>
                  </a:cubicBezTo>
                  <a:cubicBezTo>
                    <a:pt x="18" y="27"/>
                    <a:pt x="0" y="32"/>
                    <a:pt x="0" y="21"/>
                  </a:cubicBezTo>
                  <a:cubicBezTo>
                    <a:pt x="0" y="16"/>
                    <a:pt x="6" y="13"/>
                    <a:pt x="11" y="13"/>
                  </a:cubicBezTo>
                  <a:cubicBezTo>
                    <a:pt x="20" y="13"/>
                    <a:pt x="25" y="0"/>
                    <a:pt x="39" y="0"/>
                  </a:cubicBezTo>
                  <a:cubicBezTo>
                    <a:pt x="52" y="0"/>
                    <a:pt x="62" y="13"/>
                    <a:pt x="75" y="16"/>
                  </a:cubicBezTo>
                  <a:cubicBezTo>
                    <a:pt x="75" y="27"/>
                    <a:pt x="75" y="38"/>
                    <a:pt x="75" y="44"/>
                  </a:cubicBezTo>
                  <a:cubicBezTo>
                    <a:pt x="75" y="48"/>
                    <a:pt x="80" y="52"/>
                    <a:pt x="87" y="52"/>
                  </a:cubicBezTo>
                  <a:cubicBezTo>
                    <a:pt x="87" y="55"/>
                    <a:pt x="97" y="67"/>
                    <a:pt x="102" y="67"/>
                  </a:cubicBezTo>
                  <a:cubicBezTo>
                    <a:pt x="107" y="67"/>
                    <a:pt x="114" y="56"/>
                    <a:pt x="115" y="54"/>
                  </a:cubicBezTo>
                  <a:cubicBezTo>
                    <a:pt x="121" y="48"/>
                    <a:pt x="123" y="47"/>
                    <a:pt x="134" y="44"/>
                  </a:cubicBezTo>
                  <a:cubicBezTo>
                    <a:pt x="140" y="41"/>
                    <a:pt x="149" y="27"/>
                    <a:pt x="159" y="25"/>
                  </a:cubicBezTo>
                  <a:cubicBezTo>
                    <a:pt x="159" y="29"/>
                    <a:pt x="165" y="29"/>
                    <a:pt x="168" y="29"/>
                  </a:cubicBezTo>
                  <a:cubicBezTo>
                    <a:pt x="177" y="32"/>
                    <a:pt x="183" y="42"/>
                    <a:pt x="187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12" y="48"/>
                    <a:pt x="220" y="51"/>
                    <a:pt x="223" y="52"/>
                  </a:cubicBezTo>
                  <a:cubicBezTo>
                    <a:pt x="223" y="53"/>
                    <a:pt x="223" y="53"/>
                    <a:pt x="223" y="53"/>
                  </a:cubicBezTo>
                  <a:lnTo>
                    <a:pt x="219" y="4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31"/>
            <p:cNvSpPr>
              <a:spLocks/>
            </p:cNvSpPr>
            <p:nvPr/>
          </p:nvSpPr>
          <p:spPr bwMode="auto">
            <a:xfrm>
              <a:off x="9547906" y="4289435"/>
              <a:ext cx="48974" cy="52034"/>
            </a:xfrm>
            <a:custGeom>
              <a:avLst/>
              <a:gdLst>
                <a:gd name="T0" fmla="*/ 39 w 43"/>
                <a:gd name="T1" fmla="*/ 45 h 46"/>
                <a:gd name="T2" fmla="*/ 31 w 43"/>
                <a:gd name="T3" fmla="*/ 30 h 46"/>
                <a:gd name="T4" fmla="*/ 13 w 43"/>
                <a:gd name="T5" fmla="*/ 10 h 46"/>
                <a:gd name="T6" fmla="*/ 0 w 43"/>
                <a:gd name="T7" fmla="*/ 0 h 46"/>
                <a:gd name="T8" fmla="*/ 29 w 43"/>
                <a:gd name="T9" fmla="*/ 23 h 46"/>
                <a:gd name="T10" fmla="*/ 43 w 43"/>
                <a:gd name="T11" fmla="*/ 39 h 46"/>
                <a:gd name="T12" fmla="*/ 43 w 43"/>
                <a:gd name="T13" fmla="*/ 45 h 46"/>
                <a:gd name="T14" fmla="*/ 39 w 43"/>
                <a:gd name="T1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6">
                  <a:moveTo>
                    <a:pt x="39" y="45"/>
                  </a:moveTo>
                  <a:cubicBezTo>
                    <a:pt x="30" y="43"/>
                    <a:pt x="30" y="38"/>
                    <a:pt x="31" y="30"/>
                  </a:cubicBezTo>
                  <a:cubicBezTo>
                    <a:pt x="22" y="25"/>
                    <a:pt x="23" y="16"/>
                    <a:pt x="13" y="10"/>
                  </a:cubicBezTo>
                  <a:cubicBezTo>
                    <a:pt x="7" y="6"/>
                    <a:pt x="2" y="7"/>
                    <a:pt x="0" y="0"/>
                  </a:cubicBezTo>
                  <a:cubicBezTo>
                    <a:pt x="14" y="5"/>
                    <a:pt x="21" y="15"/>
                    <a:pt x="29" y="23"/>
                  </a:cubicBezTo>
                  <a:cubicBezTo>
                    <a:pt x="35" y="30"/>
                    <a:pt x="43" y="28"/>
                    <a:pt x="43" y="39"/>
                  </a:cubicBezTo>
                  <a:cubicBezTo>
                    <a:pt x="43" y="41"/>
                    <a:pt x="43" y="43"/>
                    <a:pt x="43" y="45"/>
                  </a:cubicBezTo>
                  <a:cubicBezTo>
                    <a:pt x="42" y="45"/>
                    <a:pt x="40" y="46"/>
                    <a:pt x="39" y="4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32"/>
            <p:cNvSpPr>
              <a:spLocks/>
            </p:cNvSpPr>
            <p:nvPr/>
          </p:nvSpPr>
          <p:spPr bwMode="auto">
            <a:xfrm>
              <a:off x="9636671" y="4364426"/>
              <a:ext cx="24487" cy="33669"/>
            </a:xfrm>
            <a:custGeom>
              <a:avLst/>
              <a:gdLst>
                <a:gd name="T0" fmla="*/ 12 w 22"/>
                <a:gd name="T1" fmla="*/ 17 h 29"/>
                <a:gd name="T2" fmla="*/ 1 w 22"/>
                <a:gd name="T3" fmla="*/ 0 h 29"/>
                <a:gd name="T4" fmla="*/ 22 w 22"/>
                <a:gd name="T5" fmla="*/ 23 h 29"/>
                <a:gd name="T6" fmla="*/ 16 w 22"/>
                <a:gd name="T7" fmla="*/ 29 h 29"/>
                <a:gd name="T8" fmla="*/ 12 w 22"/>
                <a:gd name="T9" fmla="*/ 23 h 29"/>
                <a:gd name="T10" fmla="*/ 12 w 22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12" y="17"/>
                  </a:moveTo>
                  <a:cubicBezTo>
                    <a:pt x="3" y="16"/>
                    <a:pt x="0" y="8"/>
                    <a:pt x="1" y="0"/>
                  </a:cubicBezTo>
                  <a:cubicBezTo>
                    <a:pt x="6" y="3"/>
                    <a:pt x="22" y="20"/>
                    <a:pt x="22" y="23"/>
                  </a:cubicBezTo>
                  <a:cubicBezTo>
                    <a:pt x="22" y="25"/>
                    <a:pt x="19" y="29"/>
                    <a:pt x="16" y="29"/>
                  </a:cubicBezTo>
                  <a:cubicBezTo>
                    <a:pt x="14" y="29"/>
                    <a:pt x="12" y="26"/>
                    <a:pt x="12" y="23"/>
                  </a:cubicBezTo>
                  <a:cubicBezTo>
                    <a:pt x="12" y="21"/>
                    <a:pt x="12" y="19"/>
                    <a:pt x="12" y="1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3"/>
            <p:cNvSpPr>
              <a:spLocks/>
            </p:cNvSpPr>
            <p:nvPr/>
          </p:nvSpPr>
          <p:spPr bwMode="auto">
            <a:xfrm>
              <a:off x="9805020" y="4486860"/>
              <a:ext cx="13774" cy="18365"/>
            </a:xfrm>
            <a:custGeom>
              <a:avLst/>
              <a:gdLst>
                <a:gd name="T0" fmla="*/ 13 w 13"/>
                <a:gd name="T1" fmla="*/ 12 h 17"/>
                <a:gd name="T2" fmla="*/ 13 w 13"/>
                <a:gd name="T3" fmla="*/ 17 h 17"/>
                <a:gd name="T4" fmla="*/ 1 w 13"/>
                <a:gd name="T5" fmla="*/ 0 h 17"/>
                <a:gd name="T6" fmla="*/ 13 w 13"/>
                <a:gd name="T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3" y="12"/>
                  </a:moveTo>
                  <a:cubicBezTo>
                    <a:pt x="13" y="14"/>
                    <a:pt x="12" y="15"/>
                    <a:pt x="13" y="17"/>
                  </a:cubicBezTo>
                  <a:cubicBezTo>
                    <a:pt x="5" y="17"/>
                    <a:pt x="0" y="5"/>
                    <a:pt x="1" y="0"/>
                  </a:cubicBezTo>
                  <a:cubicBezTo>
                    <a:pt x="7" y="4"/>
                    <a:pt x="13" y="6"/>
                    <a:pt x="13" y="1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4"/>
            <p:cNvSpPr>
              <a:spLocks/>
            </p:cNvSpPr>
            <p:nvPr/>
          </p:nvSpPr>
          <p:spPr bwMode="auto">
            <a:xfrm>
              <a:off x="9766759" y="4471556"/>
              <a:ext cx="29078" cy="15304"/>
            </a:xfrm>
            <a:custGeom>
              <a:avLst/>
              <a:gdLst>
                <a:gd name="T0" fmla="*/ 25 w 25"/>
                <a:gd name="T1" fmla="*/ 12 h 13"/>
                <a:gd name="T2" fmla="*/ 21 w 25"/>
                <a:gd name="T3" fmla="*/ 13 h 13"/>
                <a:gd name="T4" fmla="*/ 0 w 25"/>
                <a:gd name="T5" fmla="*/ 0 h 13"/>
                <a:gd name="T6" fmla="*/ 25 w 25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cubicBezTo>
                    <a:pt x="24" y="12"/>
                    <a:pt x="22" y="13"/>
                    <a:pt x="21" y="13"/>
                  </a:cubicBezTo>
                  <a:cubicBezTo>
                    <a:pt x="12" y="13"/>
                    <a:pt x="0" y="10"/>
                    <a:pt x="0" y="0"/>
                  </a:cubicBezTo>
                  <a:cubicBezTo>
                    <a:pt x="12" y="0"/>
                    <a:pt x="20" y="4"/>
                    <a:pt x="25" y="1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5"/>
            <p:cNvSpPr>
              <a:spLocks/>
            </p:cNvSpPr>
            <p:nvPr/>
          </p:nvSpPr>
          <p:spPr bwMode="auto">
            <a:xfrm>
              <a:off x="9771350" y="4436356"/>
              <a:ext cx="24487" cy="29078"/>
            </a:xfrm>
            <a:custGeom>
              <a:avLst/>
              <a:gdLst>
                <a:gd name="T0" fmla="*/ 22 w 22"/>
                <a:gd name="T1" fmla="*/ 26 h 26"/>
                <a:gd name="T2" fmla="*/ 0 w 22"/>
                <a:gd name="T3" fmla="*/ 0 h 26"/>
                <a:gd name="T4" fmla="*/ 22 w 22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cubicBezTo>
                    <a:pt x="14" y="26"/>
                    <a:pt x="1" y="7"/>
                    <a:pt x="0" y="0"/>
                  </a:cubicBezTo>
                  <a:cubicBezTo>
                    <a:pt x="11" y="7"/>
                    <a:pt x="18" y="14"/>
                    <a:pt x="22" y="2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6"/>
            <p:cNvSpPr>
              <a:spLocks/>
            </p:cNvSpPr>
            <p:nvPr/>
          </p:nvSpPr>
          <p:spPr bwMode="auto">
            <a:xfrm>
              <a:off x="9719315" y="4413400"/>
              <a:ext cx="32139" cy="21426"/>
            </a:xfrm>
            <a:custGeom>
              <a:avLst/>
              <a:gdLst>
                <a:gd name="T0" fmla="*/ 3 w 29"/>
                <a:gd name="T1" fmla="*/ 0 h 18"/>
                <a:gd name="T2" fmla="*/ 29 w 29"/>
                <a:gd name="T3" fmla="*/ 16 h 18"/>
                <a:gd name="T4" fmla="*/ 23 w 29"/>
                <a:gd name="T5" fmla="*/ 18 h 18"/>
                <a:gd name="T6" fmla="*/ 0 w 29"/>
                <a:gd name="T7" fmla="*/ 3 h 18"/>
                <a:gd name="T8" fmla="*/ 1 w 29"/>
                <a:gd name="T9" fmla="*/ 3 h 18"/>
                <a:gd name="T10" fmla="*/ 3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3" y="0"/>
                  </a:moveTo>
                  <a:cubicBezTo>
                    <a:pt x="10" y="4"/>
                    <a:pt x="25" y="9"/>
                    <a:pt x="29" y="16"/>
                  </a:cubicBezTo>
                  <a:cubicBezTo>
                    <a:pt x="28" y="17"/>
                    <a:pt x="25" y="18"/>
                    <a:pt x="23" y="18"/>
                  </a:cubicBezTo>
                  <a:cubicBezTo>
                    <a:pt x="17" y="18"/>
                    <a:pt x="0" y="1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"/>
            <p:cNvSpPr>
              <a:spLocks/>
            </p:cNvSpPr>
            <p:nvPr/>
          </p:nvSpPr>
          <p:spPr bwMode="auto">
            <a:xfrm>
              <a:off x="9679524" y="4390443"/>
              <a:ext cx="21426" cy="13774"/>
            </a:xfrm>
            <a:custGeom>
              <a:avLst/>
              <a:gdLst>
                <a:gd name="T0" fmla="*/ 0 w 18"/>
                <a:gd name="T1" fmla="*/ 0 h 12"/>
                <a:gd name="T2" fmla="*/ 18 w 18"/>
                <a:gd name="T3" fmla="*/ 12 h 12"/>
                <a:gd name="T4" fmla="*/ 11 w 18"/>
                <a:gd name="T5" fmla="*/ 12 h 12"/>
                <a:gd name="T6" fmla="*/ 0 w 18"/>
                <a:gd name="T7" fmla="*/ 4 h 12"/>
                <a:gd name="T8" fmla="*/ 3 w 18"/>
                <a:gd name="T9" fmla="*/ 3 h 12"/>
                <a:gd name="T10" fmla="*/ 0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8" y="7"/>
                    <a:pt x="13" y="4"/>
                    <a:pt x="1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4"/>
                    <a:pt x="3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8"/>
            <p:cNvSpPr>
              <a:spLocks/>
            </p:cNvSpPr>
            <p:nvPr/>
          </p:nvSpPr>
          <p:spPr bwMode="auto">
            <a:xfrm>
              <a:off x="9381088" y="5336246"/>
              <a:ext cx="94887" cy="102538"/>
            </a:xfrm>
            <a:custGeom>
              <a:avLst/>
              <a:gdLst>
                <a:gd name="T0" fmla="*/ 42 w 83"/>
                <a:gd name="T1" fmla="*/ 13 h 89"/>
                <a:gd name="T2" fmla="*/ 75 w 83"/>
                <a:gd name="T3" fmla="*/ 5 h 89"/>
                <a:gd name="T4" fmla="*/ 83 w 83"/>
                <a:gd name="T5" fmla="*/ 29 h 89"/>
                <a:gd name="T6" fmla="*/ 48 w 83"/>
                <a:gd name="T7" fmla="*/ 89 h 89"/>
                <a:gd name="T8" fmla="*/ 0 w 83"/>
                <a:gd name="T9" fmla="*/ 13 h 89"/>
                <a:gd name="T10" fmla="*/ 42 w 83"/>
                <a:gd name="T1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9">
                  <a:moveTo>
                    <a:pt x="42" y="13"/>
                  </a:moveTo>
                  <a:cubicBezTo>
                    <a:pt x="52" y="13"/>
                    <a:pt x="65" y="8"/>
                    <a:pt x="75" y="5"/>
                  </a:cubicBezTo>
                  <a:cubicBezTo>
                    <a:pt x="77" y="15"/>
                    <a:pt x="83" y="19"/>
                    <a:pt x="83" y="29"/>
                  </a:cubicBezTo>
                  <a:cubicBezTo>
                    <a:pt x="83" y="47"/>
                    <a:pt x="63" y="89"/>
                    <a:pt x="48" y="89"/>
                  </a:cubicBezTo>
                  <a:cubicBezTo>
                    <a:pt x="25" y="89"/>
                    <a:pt x="0" y="30"/>
                    <a:pt x="0" y="13"/>
                  </a:cubicBezTo>
                  <a:cubicBezTo>
                    <a:pt x="0" y="0"/>
                    <a:pt x="41" y="13"/>
                    <a:pt x="42" y="1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9"/>
            <p:cNvSpPr>
              <a:spLocks/>
            </p:cNvSpPr>
            <p:nvPr/>
          </p:nvSpPr>
          <p:spPr bwMode="auto">
            <a:xfrm>
              <a:off x="9463732" y="5317881"/>
              <a:ext cx="10713" cy="15304"/>
            </a:xfrm>
            <a:custGeom>
              <a:avLst/>
              <a:gdLst>
                <a:gd name="T0" fmla="*/ 10 w 10"/>
                <a:gd name="T1" fmla="*/ 0 h 13"/>
                <a:gd name="T2" fmla="*/ 8 w 10"/>
                <a:gd name="T3" fmla="*/ 13 h 13"/>
                <a:gd name="T4" fmla="*/ 0 w 10"/>
                <a:gd name="T5" fmla="*/ 0 h 13"/>
                <a:gd name="T6" fmla="*/ 1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cubicBezTo>
                    <a:pt x="10" y="8"/>
                    <a:pt x="8" y="9"/>
                    <a:pt x="8" y="13"/>
                  </a:cubicBezTo>
                  <a:cubicBezTo>
                    <a:pt x="1" y="11"/>
                    <a:pt x="0" y="6"/>
                    <a:pt x="0" y="0"/>
                  </a:cubicBezTo>
                  <a:cubicBezTo>
                    <a:pt x="4" y="1"/>
                    <a:pt x="8" y="1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40"/>
            <p:cNvSpPr>
              <a:spLocks/>
            </p:cNvSpPr>
            <p:nvPr/>
          </p:nvSpPr>
          <p:spPr bwMode="auto">
            <a:xfrm>
              <a:off x="9182131" y="5190856"/>
              <a:ext cx="29078" cy="16835"/>
            </a:xfrm>
            <a:custGeom>
              <a:avLst/>
              <a:gdLst>
                <a:gd name="T0" fmla="*/ 26 w 26"/>
                <a:gd name="T1" fmla="*/ 7 h 15"/>
                <a:gd name="T2" fmla="*/ 0 w 26"/>
                <a:gd name="T3" fmla="*/ 7 h 15"/>
                <a:gd name="T4" fmla="*/ 26 w 26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5">
                  <a:moveTo>
                    <a:pt x="26" y="7"/>
                  </a:moveTo>
                  <a:cubicBezTo>
                    <a:pt x="18" y="13"/>
                    <a:pt x="7" y="15"/>
                    <a:pt x="0" y="7"/>
                  </a:cubicBezTo>
                  <a:cubicBezTo>
                    <a:pt x="14" y="0"/>
                    <a:pt x="16" y="2"/>
                    <a:pt x="26" y="7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41"/>
            <p:cNvSpPr>
              <a:spLocks/>
            </p:cNvSpPr>
            <p:nvPr/>
          </p:nvSpPr>
          <p:spPr bwMode="auto">
            <a:xfrm>
              <a:off x="9019904" y="4517469"/>
              <a:ext cx="35200" cy="15304"/>
            </a:xfrm>
            <a:custGeom>
              <a:avLst/>
              <a:gdLst>
                <a:gd name="T0" fmla="*/ 31 w 31"/>
                <a:gd name="T1" fmla="*/ 1 h 13"/>
                <a:gd name="T2" fmla="*/ 31 w 31"/>
                <a:gd name="T3" fmla="*/ 13 h 13"/>
                <a:gd name="T4" fmla="*/ 23 w 31"/>
                <a:gd name="T5" fmla="*/ 13 h 13"/>
                <a:gd name="T6" fmla="*/ 0 w 31"/>
                <a:gd name="T7" fmla="*/ 5 h 13"/>
                <a:gd name="T8" fmla="*/ 31 w 31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31" y="1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8" y="13"/>
                    <a:pt x="25" y="13"/>
                    <a:pt x="23" y="13"/>
                  </a:cubicBezTo>
                  <a:cubicBezTo>
                    <a:pt x="14" y="13"/>
                    <a:pt x="3" y="8"/>
                    <a:pt x="0" y="5"/>
                  </a:cubicBezTo>
                  <a:cubicBezTo>
                    <a:pt x="14" y="2"/>
                    <a:pt x="19" y="0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42"/>
            <p:cNvSpPr>
              <a:spLocks/>
            </p:cNvSpPr>
            <p:nvPr/>
          </p:nvSpPr>
          <p:spPr bwMode="auto">
            <a:xfrm>
              <a:off x="8605155" y="4503695"/>
              <a:ext cx="997846" cy="791230"/>
            </a:xfrm>
            <a:custGeom>
              <a:avLst/>
              <a:gdLst>
                <a:gd name="T0" fmla="*/ 872 w 872"/>
                <a:gd name="T1" fmla="*/ 420 h 691"/>
                <a:gd name="T2" fmla="*/ 861 w 872"/>
                <a:gd name="T3" fmla="*/ 491 h 691"/>
                <a:gd name="T4" fmla="*/ 821 w 872"/>
                <a:gd name="T5" fmla="*/ 563 h 691"/>
                <a:gd name="T6" fmla="*/ 799 w 872"/>
                <a:gd name="T7" fmla="*/ 633 h 691"/>
                <a:gd name="T8" fmla="*/ 684 w 872"/>
                <a:gd name="T9" fmla="*/ 667 h 691"/>
                <a:gd name="T10" fmla="*/ 576 w 872"/>
                <a:gd name="T11" fmla="*/ 631 h 691"/>
                <a:gd name="T12" fmla="*/ 565 w 872"/>
                <a:gd name="T13" fmla="*/ 595 h 691"/>
                <a:gd name="T14" fmla="*/ 540 w 872"/>
                <a:gd name="T15" fmla="*/ 601 h 691"/>
                <a:gd name="T16" fmla="*/ 538 w 872"/>
                <a:gd name="T17" fmla="*/ 568 h 691"/>
                <a:gd name="T18" fmla="*/ 518 w 872"/>
                <a:gd name="T19" fmla="*/ 593 h 691"/>
                <a:gd name="T20" fmla="*/ 532 w 872"/>
                <a:gd name="T21" fmla="*/ 528 h 691"/>
                <a:gd name="T22" fmla="*/ 477 w 872"/>
                <a:gd name="T23" fmla="*/ 569 h 691"/>
                <a:gd name="T24" fmla="*/ 368 w 872"/>
                <a:gd name="T25" fmla="*/ 498 h 691"/>
                <a:gd name="T26" fmla="*/ 226 w 872"/>
                <a:gd name="T27" fmla="*/ 556 h 691"/>
                <a:gd name="T28" fmla="*/ 159 w 872"/>
                <a:gd name="T29" fmla="*/ 561 h 691"/>
                <a:gd name="T30" fmla="*/ 38 w 872"/>
                <a:gd name="T31" fmla="*/ 560 h 691"/>
                <a:gd name="T32" fmla="*/ 40 w 872"/>
                <a:gd name="T33" fmla="*/ 474 h 691"/>
                <a:gd name="T34" fmla="*/ 4 w 872"/>
                <a:gd name="T35" fmla="*/ 369 h 691"/>
                <a:gd name="T36" fmla="*/ 16 w 872"/>
                <a:gd name="T37" fmla="*/ 369 h 691"/>
                <a:gd name="T38" fmla="*/ 6 w 872"/>
                <a:gd name="T39" fmla="*/ 317 h 691"/>
                <a:gd name="T40" fmla="*/ 15 w 872"/>
                <a:gd name="T41" fmla="*/ 262 h 691"/>
                <a:gd name="T42" fmla="*/ 56 w 872"/>
                <a:gd name="T43" fmla="*/ 239 h 691"/>
                <a:gd name="T44" fmla="*/ 196 w 872"/>
                <a:gd name="T45" fmla="*/ 172 h 691"/>
                <a:gd name="T46" fmla="*/ 206 w 872"/>
                <a:gd name="T47" fmla="*/ 138 h 691"/>
                <a:gd name="T48" fmla="*/ 225 w 872"/>
                <a:gd name="T49" fmla="*/ 128 h 691"/>
                <a:gd name="T50" fmla="*/ 258 w 872"/>
                <a:gd name="T51" fmla="*/ 91 h 691"/>
                <a:gd name="T52" fmla="*/ 321 w 872"/>
                <a:gd name="T53" fmla="*/ 105 h 691"/>
                <a:gd name="T54" fmla="*/ 349 w 872"/>
                <a:gd name="T55" fmla="*/ 103 h 691"/>
                <a:gd name="T56" fmla="*/ 362 w 872"/>
                <a:gd name="T57" fmla="*/ 55 h 691"/>
                <a:gd name="T58" fmla="*/ 419 w 872"/>
                <a:gd name="T59" fmla="*/ 31 h 691"/>
                <a:gd name="T60" fmla="*/ 474 w 872"/>
                <a:gd name="T61" fmla="*/ 35 h 691"/>
                <a:gd name="T62" fmla="*/ 510 w 872"/>
                <a:gd name="T63" fmla="*/ 43 h 691"/>
                <a:gd name="T64" fmla="*/ 483 w 872"/>
                <a:gd name="T65" fmla="*/ 99 h 691"/>
                <a:gd name="T66" fmla="*/ 506 w 872"/>
                <a:gd name="T67" fmla="*/ 122 h 691"/>
                <a:gd name="T68" fmla="*/ 586 w 872"/>
                <a:gd name="T69" fmla="*/ 164 h 691"/>
                <a:gd name="T70" fmla="*/ 618 w 872"/>
                <a:gd name="T71" fmla="*/ 27 h 691"/>
                <a:gd name="T72" fmla="*/ 655 w 872"/>
                <a:gd name="T73" fmla="*/ 51 h 691"/>
                <a:gd name="T74" fmla="*/ 688 w 872"/>
                <a:gd name="T75" fmla="*/ 91 h 691"/>
                <a:gd name="T76" fmla="*/ 720 w 872"/>
                <a:gd name="T77" fmla="*/ 188 h 691"/>
                <a:gd name="T78" fmla="*/ 785 w 872"/>
                <a:gd name="T79" fmla="*/ 263 h 691"/>
                <a:gd name="T80" fmla="*/ 853 w 872"/>
                <a:gd name="T81" fmla="*/ 33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2" h="691">
                  <a:moveTo>
                    <a:pt x="852" y="336"/>
                  </a:moveTo>
                  <a:cubicBezTo>
                    <a:pt x="864" y="353"/>
                    <a:pt x="872" y="396"/>
                    <a:pt x="872" y="420"/>
                  </a:cubicBezTo>
                  <a:cubicBezTo>
                    <a:pt x="872" y="437"/>
                    <a:pt x="867" y="462"/>
                    <a:pt x="861" y="469"/>
                  </a:cubicBezTo>
                  <a:cubicBezTo>
                    <a:pt x="861" y="491"/>
                    <a:pt x="861" y="491"/>
                    <a:pt x="861" y="491"/>
                  </a:cubicBezTo>
                  <a:cubicBezTo>
                    <a:pt x="857" y="498"/>
                    <a:pt x="859" y="501"/>
                    <a:pt x="855" y="507"/>
                  </a:cubicBezTo>
                  <a:cubicBezTo>
                    <a:pt x="842" y="529"/>
                    <a:pt x="828" y="537"/>
                    <a:pt x="821" y="563"/>
                  </a:cubicBezTo>
                  <a:cubicBezTo>
                    <a:pt x="814" y="582"/>
                    <a:pt x="799" y="607"/>
                    <a:pt x="799" y="634"/>
                  </a:cubicBezTo>
                  <a:cubicBezTo>
                    <a:pt x="799" y="633"/>
                    <a:pt x="799" y="633"/>
                    <a:pt x="799" y="633"/>
                  </a:cubicBezTo>
                  <a:cubicBezTo>
                    <a:pt x="790" y="669"/>
                    <a:pt x="728" y="653"/>
                    <a:pt x="722" y="691"/>
                  </a:cubicBezTo>
                  <a:cubicBezTo>
                    <a:pt x="716" y="690"/>
                    <a:pt x="685" y="672"/>
                    <a:pt x="684" y="667"/>
                  </a:cubicBezTo>
                  <a:cubicBezTo>
                    <a:pt x="667" y="669"/>
                    <a:pt x="673" y="684"/>
                    <a:pt x="654" y="684"/>
                  </a:cubicBezTo>
                  <a:cubicBezTo>
                    <a:pt x="624" y="684"/>
                    <a:pt x="576" y="664"/>
                    <a:pt x="576" y="631"/>
                  </a:cubicBezTo>
                  <a:cubicBezTo>
                    <a:pt x="576" y="619"/>
                    <a:pt x="566" y="610"/>
                    <a:pt x="565" y="599"/>
                  </a:cubicBezTo>
                  <a:cubicBezTo>
                    <a:pt x="565" y="599"/>
                    <a:pt x="565" y="596"/>
                    <a:pt x="565" y="595"/>
                  </a:cubicBezTo>
                  <a:cubicBezTo>
                    <a:pt x="559" y="599"/>
                    <a:pt x="555" y="599"/>
                    <a:pt x="549" y="601"/>
                  </a:cubicBezTo>
                  <a:cubicBezTo>
                    <a:pt x="540" y="601"/>
                    <a:pt x="540" y="601"/>
                    <a:pt x="540" y="601"/>
                  </a:cubicBezTo>
                  <a:cubicBezTo>
                    <a:pt x="543" y="596"/>
                    <a:pt x="546" y="591"/>
                    <a:pt x="546" y="584"/>
                  </a:cubicBezTo>
                  <a:cubicBezTo>
                    <a:pt x="546" y="574"/>
                    <a:pt x="541" y="571"/>
                    <a:pt x="538" y="568"/>
                  </a:cubicBezTo>
                  <a:cubicBezTo>
                    <a:pt x="538" y="570"/>
                    <a:pt x="537" y="573"/>
                    <a:pt x="537" y="576"/>
                  </a:cubicBezTo>
                  <a:cubicBezTo>
                    <a:pt x="530" y="579"/>
                    <a:pt x="529" y="593"/>
                    <a:pt x="518" y="593"/>
                  </a:cubicBezTo>
                  <a:cubicBezTo>
                    <a:pt x="514" y="593"/>
                    <a:pt x="510" y="589"/>
                    <a:pt x="510" y="585"/>
                  </a:cubicBezTo>
                  <a:cubicBezTo>
                    <a:pt x="529" y="581"/>
                    <a:pt x="533" y="540"/>
                    <a:pt x="532" y="528"/>
                  </a:cubicBezTo>
                  <a:cubicBezTo>
                    <a:pt x="518" y="542"/>
                    <a:pt x="499" y="584"/>
                    <a:pt x="483" y="584"/>
                  </a:cubicBezTo>
                  <a:cubicBezTo>
                    <a:pt x="474" y="584"/>
                    <a:pt x="477" y="569"/>
                    <a:pt x="477" y="569"/>
                  </a:cubicBezTo>
                  <a:cubicBezTo>
                    <a:pt x="472" y="569"/>
                    <a:pt x="455" y="530"/>
                    <a:pt x="449" y="522"/>
                  </a:cubicBezTo>
                  <a:cubicBezTo>
                    <a:pt x="437" y="506"/>
                    <a:pt x="393" y="498"/>
                    <a:pt x="368" y="498"/>
                  </a:cubicBezTo>
                  <a:cubicBezTo>
                    <a:pt x="340" y="498"/>
                    <a:pt x="335" y="510"/>
                    <a:pt x="318" y="516"/>
                  </a:cubicBezTo>
                  <a:cubicBezTo>
                    <a:pt x="280" y="529"/>
                    <a:pt x="232" y="515"/>
                    <a:pt x="226" y="556"/>
                  </a:cubicBezTo>
                  <a:cubicBezTo>
                    <a:pt x="210" y="557"/>
                    <a:pt x="197" y="561"/>
                    <a:pt x="181" y="561"/>
                  </a:cubicBezTo>
                  <a:cubicBezTo>
                    <a:pt x="168" y="555"/>
                    <a:pt x="168" y="561"/>
                    <a:pt x="159" y="561"/>
                  </a:cubicBezTo>
                  <a:cubicBezTo>
                    <a:pt x="133" y="561"/>
                    <a:pt x="121" y="588"/>
                    <a:pt x="87" y="588"/>
                  </a:cubicBezTo>
                  <a:cubicBezTo>
                    <a:pt x="75" y="588"/>
                    <a:pt x="38" y="571"/>
                    <a:pt x="38" y="560"/>
                  </a:cubicBezTo>
                  <a:cubicBezTo>
                    <a:pt x="38" y="548"/>
                    <a:pt x="56" y="542"/>
                    <a:pt x="56" y="524"/>
                  </a:cubicBezTo>
                  <a:cubicBezTo>
                    <a:pt x="56" y="501"/>
                    <a:pt x="44" y="488"/>
                    <a:pt x="40" y="474"/>
                  </a:cubicBezTo>
                  <a:cubicBezTo>
                    <a:pt x="31" y="439"/>
                    <a:pt x="29" y="428"/>
                    <a:pt x="19" y="397"/>
                  </a:cubicBezTo>
                  <a:cubicBezTo>
                    <a:pt x="16" y="385"/>
                    <a:pt x="0" y="381"/>
                    <a:pt x="4" y="369"/>
                  </a:cubicBezTo>
                  <a:cubicBezTo>
                    <a:pt x="6" y="366"/>
                    <a:pt x="6" y="363"/>
                    <a:pt x="9" y="359"/>
                  </a:cubicBezTo>
                  <a:cubicBezTo>
                    <a:pt x="10" y="363"/>
                    <a:pt x="13" y="367"/>
                    <a:pt x="16" y="369"/>
                  </a:cubicBezTo>
                  <a:cubicBezTo>
                    <a:pt x="18" y="366"/>
                    <a:pt x="16" y="363"/>
                    <a:pt x="16" y="359"/>
                  </a:cubicBezTo>
                  <a:cubicBezTo>
                    <a:pt x="16" y="347"/>
                    <a:pt x="6" y="337"/>
                    <a:pt x="6" y="317"/>
                  </a:cubicBezTo>
                  <a:cubicBezTo>
                    <a:pt x="6" y="293"/>
                    <a:pt x="6" y="292"/>
                    <a:pt x="6" y="271"/>
                  </a:cubicBezTo>
                  <a:cubicBezTo>
                    <a:pt x="6" y="265"/>
                    <a:pt x="12" y="263"/>
                    <a:pt x="15" y="262"/>
                  </a:cubicBezTo>
                  <a:cubicBezTo>
                    <a:pt x="16" y="264"/>
                    <a:pt x="16" y="267"/>
                    <a:pt x="16" y="270"/>
                  </a:cubicBezTo>
                  <a:cubicBezTo>
                    <a:pt x="30" y="268"/>
                    <a:pt x="47" y="248"/>
                    <a:pt x="56" y="239"/>
                  </a:cubicBezTo>
                  <a:cubicBezTo>
                    <a:pt x="65" y="230"/>
                    <a:pt x="92" y="228"/>
                    <a:pt x="106" y="226"/>
                  </a:cubicBezTo>
                  <a:cubicBezTo>
                    <a:pt x="134" y="221"/>
                    <a:pt x="196" y="199"/>
                    <a:pt x="196" y="172"/>
                  </a:cubicBezTo>
                  <a:cubicBezTo>
                    <a:pt x="196" y="167"/>
                    <a:pt x="196" y="163"/>
                    <a:pt x="196" y="158"/>
                  </a:cubicBezTo>
                  <a:cubicBezTo>
                    <a:pt x="196" y="150"/>
                    <a:pt x="198" y="142"/>
                    <a:pt x="206" y="138"/>
                  </a:cubicBezTo>
                  <a:cubicBezTo>
                    <a:pt x="209" y="145"/>
                    <a:pt x="214" y="149"/>
                    <a:pt x="217" y="154"/>
                  </a:cubicBezTo>
                  <a:cubicBezTo>
                    <a:pt x="225" y="149"/>
                    <a:pt x="221" y="137"/>
                    <a:pt x="225" y="128"/>
                  </a:cubicBezTo>
                  <a:cubicBezTo>
                    <a:pt x="231" y="131"/>
                    <a:pt x="235" y="134"/>
                    <a:pt x="241" y="134"/>
                  </a:cubicBezTo>
                  <a:cubicBezTo>
                    <a:pt x="241" y="112"/>
                    <a:pt x="256" y="109"/>
                    <a:pt x="258" y="91"/>
                  </a:cubicBezTo>
                  <a:cubicBezTo>
                    <a:pt x="278" y="91"/>
                    <a:pt x="282" y="75"/>
                    <a:pt x="298" y="75"/>
                  </a:cubicBezTo>
                  <a:cubicBezTo>
                    <a:pt x="312" y="75"/>
                    <a:pt x="319" y="91"/>
                    <a:pt x="321" y="105"/>
                  </a:cubicBezTo>
                  <a:cubicBezTo>
                    <a:pt x="324" y="99"/>
                    <a:pt x="330" y="96"/>
                    <a:pt x="337" y="96"/>
                  </a:cubicBezTo>
                  <a:cubicBezTo>
                    <a:pt x="341" y="96"/>
                    <a:pt x="347" y="102"/>
                    <a:pt x="349" y="103"/>
                  </a:cubicBezTo>
                  <a:cubicBezTo>
                    <a:pt x="353" y="95"/>
                    <a:pt x="351" y="90"/>
                    <a:pt x="351" y="83"/>
                  </a:cubicBezTo>
                  <a:cubicBezTo>
                    <a:pt x="351" y="72"/>
                    <a:pt x="362" y="66"/>
                    <a:pt x="362" y="55"/>
                  </a:cubicBezTo>
                  <a:cubicBezTo>
                    <a:pt x="362" y="44"/>
                    <a:pt x="393" y="37"/>
                    <a:pt x="405" y="37"/>
                  </a:cubicBezTo>
                  <a:cubicBezTo>
                    <a:pt x="411" y="37"/>
                    <a:pt x="417" y="32"/>
                    <a:pt x="419" y="31"/>
                  </a:cubicBezTo>
                  <a:cubicBezTo>
                    <a:pt x="415" y="24"/>
                    <a:pt x="407" y="22"/>
                    <a:pt x="405" y="13"/>
                  </a:cubicBezTo>
                  <a:cubicBezTo>
                    <a:pt x="431" y="24"/>
                    <a:pt x="446" y="35"/>
                    <a:pt x="474" y="35"/>
                  </a:cubicBezTo>
                  <a:cubicBezTo>
                    <a:pt x="483" y="35"/>
                    <a:pt x="487" y="29"/>
                    <a:pt x="495" y="29"/>
                  </a:cubicBezTo>
                  <a:cubicBezTo>
                    <a:pt x="499" y="29"/>
                    <a:pt x="510" y="37"/>
                    <a:pt x="510" y="43"/>
                  </a:cubicBezTo>
                  <a:cubicBezTo>
                    <a:pt x="510" y="53"/>
                    <a:pt x="499" y="54"/>
                    <a:pt x="493" y="59"/>
                  </a:cubicBezTo>
                  <a:cubicBezTo>
                    <a:pt x="483" y="99"/>
                    <a:pt x="483" y="99"/>
                    <a:pt x="483" y="99"/>
                  </a:cubicBezTo>
                  <a:cubicBezTo>
                    <a:pt x="483" y="105"/>
                    <a:pt x="494" y="103"/>
                    <a:pt x="499" y="107"/>
                  </a:cubicBezTo>
                  <a:cubicBezTo>
                    <a:pt x="503" y="110"/>
                    <a:pt x="503" y="122"/>
                    <a:pt x="506" y="122"/>
                  </a:cubicBezTo>
                  <a:cubicBezTo>
                    <a:pt x="527" y="130"/>
                    <a:pt x="538" y="134"/>
                    <a:pt x="557" y="142"/>
                  </a:cubicBezTo>
                  <a:cubicBezTo>
                    <a:pt x="568" y="146"/>
                    <a:pt x="571" y="164"/>
                    <a:pt x="586" y="164"/>
                  </a:cubicBezTo>
                  <a:cubicBezTo>
                    <a:pt x="609" y="164"/>
                    <a:pt x="614" y="117"/>
                    <a:pt x="618" y="99"/>
                  </a:cubicBezTo>
                  <a:cubicBezTo>
                    <a:pt x="618" y="27"/>
                    <a:pt x="618" y="27"/>
                    <a:pt x="618" y="27"/>
                  </a:cubicBezTo>
                  <a:cubicBezTo>
                    <a:pt x="630" y="17"/>
                    <a:pt x="626" y="7"/>
                    <a:pt x="639" y="0"/>
                  </a:cubicBezTo>
                  <a:cubicBezTo>
                    <a:pt x="641" y="22"/>
                    <a:pt x="651" y="36"/>
                    <a:pt x="655" y="51"/>
                  </a:cubicBezTo>
                  <a:cubicBezTo>
                    <a:pt x="658" y="62"/>
                    <a:pt x="655" y="76"/>
                    <a:pt x="663" y="83"/>
                  </a:cubicBezTo>
                  <a:cubicBezTo>
                    <a:pt x="671" y="85"/>
                    <a:pt x="685" y="90"/>
                    <a:pt x="688" y="91"/>
                  </a:cubicBezTo>
                  <a:cubicBezTo>
                    <a:pt x="697" y="98"/>
                    <a:pt x="697" y="123"/>
                    <a:pt x="701" y="136"/>
                  </a:cubicBezTo>
                  <a:cubicBezTo>
                    <a:pt x="708" y="157"/>
                    <a:pt x="714" y="168"/>
                    <a:pt x="720" y="188"/>
                  </a:cubicBezTo>
                  <a:cubicBezTo>
                    <a:pt x="726" y="207"/>
                    <a:pt x="758" y="214"/>
                    <a:pt x="771" y="227"/>
                  </a:cubicBezTo>
                  <a:cubicBezTo>
                    <a:pt x="780" y="237"/>
                    <a:pt x="782" y="252"/>
                    <a:pt x="785" y="263"/>
                  </a:cubicBezTo>
                  <a:cubicBezTo>
                    <a:pt x="788" y="273"/>
                    <a:pt x="800" y="273"/>
                    <a:pt x="810" y="273"/>
                  </a:cubicBezTo>
                  <a:cubicBezTo>
                    <a:pt x="810" y="305"/>
                    <a:pt x="839" y="319"/>
                    <a:pt x="853" y="334"/>
                  </a:cubicBezTo>
                  <a:lnTo>
                    <a:pt x="852" y="33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43"/>
            <p:cNvSpPr>
              <a:spLocks/>
            </p:cNvSpPr>
            <p:nvPr/>
          </p:nvSpPr>
          <p:spPr bwMode="auto">
            <a:xfrm>
              <a:off x="9921333" y="5342368"/>
              <a:ext cx="186714" cy="194364"/>
            </a:xfrm>
            <a:custGeom>
              <a:avLst/>
              <a:gdLst>
                <a:gd name="T0" fmla="*/ 99 w 164"/>
                <a:gd name="T1" fmla="*/ 48 h 170"/>
                <a:gd name="T2" fmla="*/ 100 w 164"/>
                <a:gd name="T3" fmla="*/ 40 h 170"/>
                <a:gd name="T4" fmla="*/ 114 w 164"/>
                <a:gd name="T5" fmla="*/ 31 h 170"/>
                <a:gd name="T6" fmla="*/ 114 w 164"/>
                <a:gd name="T7" fmla="*/ 26 h 170"/>
                <a:gd name="T8" fmla="*/ 133 w 164"/>
                <a:gd name="T9" fmla="*/ 0 h 170"/>
                <a:gd name="T10" fmla="*/ 138 w 164"/>
                <a:gd name="T11" fmla="*/ 8 h 170"/>
                <a:gd name="T12" fmla="*/ 142 w 164"/>
                <a:gd name="T13" fmla="*/ 19 h 170"/>
                <a:gd name="T14" fmla="*/ 154 w 164"/>
                <a:gd name="T15" fmla="*/ 12 h 170"/>
                <a:gd name="T16" fmla="*/ 160 w 164"/>
                <a:gd name="T17" fmla="*/ 15 h 170"/>
                <a:gd name="T18" fmla="*/ 164 w 164"/>
                <a:gd name="T19" fmla="*/ 27 h 170"/>
                <a:gd name="T20" fmla="*/ 135 w 164"/>
                <a:gd name="T21" fmla="*/ 67 h 170"/>
                <a:gd name="T22" fmla="*/ 135 w 164"/>
                <a:gd name="T23" fmla="*/ 92 h 170"/>
                <a:gd name="T24" fmla="*/ 107 w 164"/>
                <a:gd name="T25" fmla="*/ 96 h 170"/>
                <a:gd name="T26" fmla="*/ 83 w 164"/>
                <a:gd name="T27" fmla="*/ 151 h 170"/>
                <a:gd name="T28" fmla="*/ 54 w 164"/>
                <a:gd name="T29" fmla="*/ 170 h 170"/>
                <a:gd name="T30" fmla="*/ 38 w 164"/>
                <a:gd name="T31" fmla="*/ 166 h 170"/>
                <a:gd name="T32" fmla="*/ 4 w 164"/>
                <a:gd name="T33" fmla="*/ 150 h 170"/>
                <a:gd name="T34" fmla="*/ 0 w 164"/>
                <a:gd name="T35" fmla="*/ 147 h 170"/>
                <a:gd name="T36" fmla="*/ 30 w 164"/>
                <a:gd name="T37" fmla="*/ 104 h 170"/>
                <a:gd name="T38" fmla="*/ 42 w 164"/>
                <a:gd name="T39" fmla="*/ 93 h 170"/>
                <a:gd name="T40" fmla="*/ 85 w 164"/>
                <a:gd name="T41" fmla="*/ 67 h 170"/>
                <a:gd name="T42" fmla="*/ 99 w 164"/>
                <a:gd name="T43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170">
                  <a:moveTo>
                    <a:pt x="99" y="48"/>
                  </a:moveTo>
                  <a:cubicBezTo>
                    <a:pt x="99" y="48"/>
                    <a:pt x="99" y="42"/>
                    <a:pt x="100" y="40"/>
                  </a:cubicBezTo>
                  <a:cubicBezTo>
                    <a:pt x="103" y="34"/>
                    <a:pt x="108" y="32"/>
                    <a:pt x="114" y="31"/>
                  </a:cubicBezTo>
                  <a:cubicBezTo>
                    <a:pt x="114" y="30"/>
                    <a:pt x="114" y="28"/>
                    <a:pt x="114" y="26"/>
                  </a:cubicBezTo>
                  <a:cubicBezTo>
                    <a:pt x="114" y="14"/>
                    <a:pt x="126" y="3"/>
                    <a:pt x="133" y="0"/>
                  </a:cubicBezTo>
                  <a:cubicBezTo>
                    <a:pt x="133" y="6"/>
                    <a:pt x="136" y="8"/>
                    <a:pt x="138" y="8"/>
                  </a:cubicBezTo>
                  <a:cubicBezTo>
                    <a:pt x="138" y="14"/>
                    <a:pt x="137" y="19"/>
                    <a:pt x="142" y="19"/>
                  </a:cubicBezTo>
                  <a:cubicBezTo>
                    <a:pt x="147" y="19"/>
                    <a:pt x="151" y="14"/>
                    <a:pt x="154" y="12"/>
                  </a:cubicBezTo>
                  <a:cubicBezTo>
                    <a:pt x="155" y="14"/>
                    <a:pt x="157" y="15"/>
                    <a:pt x="160" y="15"/>
                  </a:cubicBezTo>
                  <a:cubicBezTo>
                    <a:pt x="160" y="22"/>
                    <a:pt x="161" y="26"/>
                    <a:pt x="164" y="27"/>
                  </a:cubicBezTo>
                  <a:cubicBezTo>
                    <a:pt x="162" y="38"/>
                    <a:pt x="147" y="67"/>
                    <a:pt x="135" y="67"/>
                  </a:cubicBezTo>
                  <a:cubicBezTo>
                    <a:pt x="133" y="79"/>
                    <a:pt x="136" y="82"/>
                    <a:pt x="135" y="92"/>
                  </a:cubicBezTo>
                  <a:cubicBezTo>
                    <a:pt x="131" y="92"/>
                    <a:pt x="113" y="96"/>
                    <a:pt x="107" y="96"/>
                  </a:cubicBezTo>
                  <a:cubicBezTo>
                    <a:pt x="104" y="105"/>
                    <a:pt x="83" y="151"/>
                    <a:pt x="83" y="151"/>
                  </a:cubicBezTo>
                  <a:cubicBezTo>
                    <a:pt x="76" y="158"/>
                    <a:pt x="63" y="170"/>
                    <a:pt x="54" y="170"/>
                  </a:cubicBezTo>
                  <a:cubicBezTo>
                    <a:pt x="51" y="170"/>
                    <a:pt x="42" y="166"/>
                    <a:pt x="38" y="166"/>
                  </a:cubicBezTo>
                  <a:cubicBezTo>
                    <a:pt x="33" y="166"/>
                    <a:pt x="4" y="154"/>
                    <a:pt x="4" y="150"/>
                  </a:cubicBezTo>
                  <a:cubicBezTo>
                    <a:pt x="2" y="150"/>
                    <a:pt x="0" y="149"/>
                    <a:pt x="0" y="147"/>
                  </a:cubicBezTo>
                  <a:cubicBezTo>
                    <a:pt x="0" y="127"/>
                    <a:pt x="23" y="115"/>
                    <a:pt x="30" y="104"/>
                  </a:cubicBezTo>
                  <a:cubicBezTo>
                    <a:pt x="33" y="98"/>
                    <a:pt x="37" y="93"/>
                    <a:pt x="42" y="93"/>
                  </a:cubicBezTo>
                  <a:cubicBezTo>
                    <a:pt x="61" y="93"/>
                    <a:pt x="72" y="73"/>
                    <a:pt x="85" y="67"/>
                  </a:cubicBezTo>
                  <a:cubicBezTo>
                    <a:pt x="89" y="65"/>
                    <a:pt x="99" y="48"/>
                    <a:pt x="99" y="4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44"/>
            <p:cNvSpPr>
              <a:spLocks/>
            </p:cNvSpPr>
            <p:nvPr/>
          </p:nvSpPr>
          <p:spPr bwMode="auto">
            <a:xfrm>
              <a:off x="10074377" y="5154125"/>
              <a:ext cx="140800" cy="215790"/>
            </a:xfrm>
            <a:custGeom>
              <a:avLst/>
              <a:gdLst>
                <a:gd name="T0" fmla="*/ 39 w 123"/>
                <a:gd name="T1" fmla="*/ 72 h 188"/>
                <a:gd name="T2" fmla="*/ 30 w 123"/>
                <a:gd name="T3" fmla="*/ 57 h 188"/>
                <a:gd name="T4" fmla="*/ 33 w 123"/>
                <a:gd name="T5" fmla="*/ 49 h 188"/>
                <a:gd name="T6" fmla="*/ 0 w 123"/>
                <a:gd name="T7" fmla="*/ 0 h 188"/>
                <a:gd name="T8" fmla="*/ 29 w 123"/>
                <a:gd name="T9" fmla="*/ 23 h 188"/>
                <a:gd name="T10" fmla="*/ 38 w 123"/>
                <a:gd name="T11" fmla="*/ 35 h 188"/>
                <a:gd name="T12" fmla="*/ 35 w 123"/>
                <a:gd name="T13" fmla="*/ 41 h 188"/>
                <a:gd name="T14" fmla="*/ 48 w 123"/>
                <a:gd name="T15" fmla="*/ 66 h 188"/>
                <a:gd name="T16" fmla="*/ 52 w 123"/>
                <a:gd name="T17" fmla="*/ 66 h 188"/>
                <a:gd name="T18" fmla="*/ 59 w 123"/>
                <a:gd name="T19" fmla="*/ 58 h 188"/>
                <a:gd name="T20" fmla="*/ 64 w 123"/>
                <a:gd name="T21" fmla="*/ 58 h 188"/>
                <a:gd name="T22" fmla="*/ 92 w 123"/>
                <a:gd name="T23" fmla="*/ 91 h 188"/>
                <a:gd name="T24" fmla="*/ 117 w 123"/>
                <a:gd name="T25" fmla="*/ 83 h 188"/>
                <a:gd name="T26" fmla="*/ 123 w 123"/>
                <a:gd name="T27" fmla="*/ 88 h 188"/>
                <a:gd name="T28" fmla="*/ 108 w 123"/>
                <a:gd name="T29" fmla="*/ 128 h 188"/>
                <a:gd name="T30" fmla="*/ 105 w 123"/>
                <a:gd name="T31" fmla="*/ 124 h 188"/>
                <a:gd name="T32" fmla="*/ 103 w 123"/>
                <a:gd name="T33" fmla="*/ 126 h 188"/>
                <a:gd name="T34" fmla="*/ 88 w 123"/>
                <a:gd name="T35" fmla="*/ 136 h 188"/>
                <a:gd name="T36" fmla="*/ 91 w 123"/>
                <a:gd name="T37" fmla="*/ 144 h 188"/>
                <a:gd name="T38" fmla="*/ 80 w 123"/>
                <a:gd name="T39" fmla="*/ 160 h 188"/>
                <a:gd name="T40" fmla="*/ 52 w 123"/>
                <a:gd name="T41" fmla="*/ 188 h 188"/>
                <a:gd name="T42" fmla="*/ 41 w 123"/>
                <a:gd name="T43" fmla="*/ 178 h 188"/>
                <a:gd name="T44" fmla="*/ 50 w 123"/>
                <a:gd name="T45" fmla="*/ 155 h 188"/>
                <a:gd name="T46" fmla="*/ 22 w 123"/>
                <a:gd name="T47" fmla="*/ 131 h 188"/>
                <a:gd name="T48" fmla="*/ 33 w 123"/>
                <a:gd name="T49" fmla="*/ 118 h 188"/>
                <a:gd name="T50" fmla="*/ 42 w 123"/>
                <a:gd name="T51" fmla="*/ 87 h 188"/>
                <a:gd name="T52" fmla="*/ 38 w 123"/>
                <a:gd name="T53" fmla="*/ 69 h 188"/>
                <a:gd name="T54" fmla="*/ 39 w 123"/>
                <a:gd name="T55" fmla="*/ 69 h 188"/>
                <a:gd name="T56" fmla="*/ 39 w 123"/>
                <a:gd name="T57" fmla="*/ 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188">
                  <a:moveTo>
                    <a:pt x="39" y="72"/>
                  </a:moveTo>
                  <a:cubicBezTo>
                    <a:pt x="36" y="66"/>
                    <a:pt x="30" y="63"/>
                    <a:pt x="30" y="57"/>
                  </a:cubicBezTo>
                  <a:cubicBezTo>
                    <a:pt x="30" y="54"/>
                    <a:pt x="32" y="51"/>
                    <a:pt x="33" y="49"/>
                  </a:cubicBezTo>
                  <a:cubicBezTo>
                    <a:pt x="15" y="46"/>
                    <a:pt x="5" y="20"/>
                    <a:pt x="0" y="0"/>
                  </a:cubicBezTo>
                  <a:cubicBezTo>
                    <a:pt x="8" y="14"/>
                    <a:pt x="21" y="15"/>
                    <a:pt x="29" y="23"/>
                  </a:cubicBezTo>
                  <a:cubicBezTo>
                    <a:pt x="33" y="27"/>
                    <a:pt x="33" y="33"/>
                    <a:pt x="38" y="35"/>
                  </a:cubicBezTo>
                  <a:cubicBezTo>
                    <a:pt x="37" y="38"/>
                    <a:pt x="35" y="39"/>
                    <a:pt x="35" y="41"/>
                  </a:cubicBezTo>
                  <a:cubicBezTo>
                    <a:pt x="35" y="45"/>
                    <a:pt x="44" y="62"/>
                    <a:pt x="48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2"/>
                    <a:pt x="55" y="58"/>
                    <a:pt x="59" y="58"/>
                  </a:cubicBezTo>
                  <a:cubicBezTo>
                    <a:pt x="61" y="58"/>
                    <a:pt x="62" y="58"/>
                    <a:pt x="64" y="58"/>
                  </a:cubicBezTo>
                  <a:cubicBezTo>
                    <a:pt x="64" y="79"/>
                    <a:pt x="73" y="91"/>
                    <a:pt x="92" y="91"/>
                  </a:cubicBezTo>
                  <a:cubicBezTo>
                    <a:pt x="106" y="91"/>
                    <a:pt x="105" y="83"/>
                    <a:pt x="117" y="83"/>
                  </a:cubicBezTo>
                  <a:cubicBezTo>
                    <a:pt x="120" y="83"/>
                    <a:pt x="122" y="85"/>
                    <a:pt x="123" y="88"/>
                  </a:cubicBezTo>
                  <a:cubicBezTo>
                    <a:pt x="113" y="99"/>
                    <a:pt x="116" y="116"/>
                    <a:pt x="108" y="128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5" y="124"/>
                    <a:pt x="104" y="126"/>
                    <a:pt x="103" y="126"/>
                  </a:cubicBezTo>
                  <a:cubicBezTo>
                    <a:pt x="95" y="128"/>
                    <a:pt x="88" y="130"/>
                    <a:pt x="88" y="136"/>
                  </a:cubicBezTo>
                  <a:cubicBezTo>
                    <a:pt x="88" y="139"/>
                    <a:pt x="91" y="142"/>
                    <a:pt x="91" y="144"/>
                  </a:cubicBezTo>
                  <a:cubicBezTo>
                    <a:pt x="91" y="150"/>
                    <a:pt x="82" y="158"/>
                    <a:pt x="80" y="160"/>
                  </a:cubicBezTo>
                  <a:cubicBezTo>
                    <a:pt x="73" y="172"/>
                    <a:pt x="68" y="188"/>
                    <a:pt x="52" y="188"/>
                  </a:cubicBezTo>
                  <a:cubicBezTo>
                    <a:pt x="45" y="188"/>
                    <a:pt x="41" y="184"/>
                    <a:pt x="41" y="178"/>
                  </a:cubicBezTo>
                  <a:cubicBezTo>
                    <a:pt x="41" y="168"/>
                    <a:pt x="50" y="164"/>
                    <a:pt x="50" y="155"/>
                  </a:cubicBezTo>
                  <a:cubicBezTo>
                    <a:pt x="50" y="139"/>
                    <a:pt x="22" y="145"/>
                    <a:pt x="22" y="131"/>
                  </a:cubicBezTo>
                  <a:cubicBezTo>
                    <a:pt x="22" y="123"/>
                    <a:pt x="29" y="122"/>
                    <a:pt x="33" y="118"/>
                  </a:cubicBezTo>
                  <a:cubicBezTo>
                    <a:pt x="40" y="110"/>
                    <a:pt x="42" y="99"/>
                    <a:pt x="42" y="87"/>
                  </a:cubicBezTo>
                  <a:cubicBezTo>
                    <a:pt x="42" y="81"/>
                    <a:pt x="39" y="72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lnTo>
                    <a:pt x="39" y="7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45"/>
            <p:cNvSpPr>
              <a:spLocks/>
            </p:cNvSpPr>
            <p:nvPr/>
          </p:nvSpPr>
          <p:spPr bwMode="auto">
            <a:xfrm>
              <a:off x="10179977" y="4676633"/>
              <a:ext cx="32139" cy="26017"/>
            </a:xfrm>
            <a:custGeom>
              <a:avLst/>
              <a:gdLst>
                <a:gd name="T0" fmla="*/ 18 w 27"/>
                <a:gd name="T1" fmla="*/ 0 h 22"/>
                <a:gd name="T2" fmla="*/ 27 w 27"/>
                <a:gd name="T3" fmla="*/ 7 h 22"/>
                <a:gd name="T4" fmla="*/ 27 w 27"/>
                <a:gd name="T5" fmla="*/ 17 h 22"/>
                <a:gd name="T6" fmla="*/ 16 w 27"/>
                <a:gd name="T7" fmla="*/ 20 h 22"/>
                <a:gd name="T8" fmla="*/ 0 w 27"/>
                <a:gd name="T9" fmla="*/ 15 h 22"/>
                <a:gd name="T10" fmla="*/ 18 w 2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cubicBezTo>
                    <a:pt x="20" y="4"/>
                    <a:pt x="23" y="6"/>
                    <a:pt x="27" y="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2" y="22"/>
                    <a:pt x="22" y="20"/>
                    <a:pt x="16" y="20"/>
                  </a:cubicBezTo>
                  <a:cubicBezTo>
                    <a:pt x="10" y="20"/>
                    <a:pt x="0" y="18"/>
                    <a:pt x="0" y="15"/>
                  </a:cubicBezTo>
                  <a:cubicBezTo>
                    <a:pt x="0" y="5"/>
                    <a:pt x="11" y="3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46"/>
            <p:cNvSpPr>
              <a:spLocks/>
            </p:cNvSpPr>
            <p:nvPr/>
          </p:nvSpPr>
          <p:spPr bwMode="auto">
            <a:xfrm>
              <a:off x="10215177" y="4650616"/>
              <a:ext cx="27548" cy="19896"/>
            </a:xfrm>
            <a:custGeom>
              <a:avLst/>
              <a:gdLst>
                <a:gd name="T0" fmla="*/ 24 w 24"/>
                <a:gd name="T1" fmla="*/ 0 h 17"/>
                <a:gd name="T2" fmla="*/ 24 w 24"/>
                <a:gd name="T3" fmla="*/ 7 h 17"/>
                <a:gd name="T4" fmla="*/ 5 w 24"/>
                <a:gd name="T5" fmla="*/ 17 h 17"/>
                <a:gd name="T6" fmla="*/ 0 w 24"/>
                <a:gd name="T7" fmla="*/ 10 h 17"/>
                <a:gd name="T8" fmla="*/ 24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4" y="0"/>
                  </a:moveTo>
                  <a:cubicBezTo>
                    <a:pt x="24" y="2"/>
                    <a:pt x="24" y="5"/>
                    <a:pt x="24" y="7"/>
                  </a:cubicBezTo>
                  <a:cubicBezTo>
                    <a:pt x="15" y="10"/>
                    <a:pt x="13" y="17"/>
                    <a:pt x="5" y="17"/>
                  </a:cubicBezTo>
                  <a:cubicBezTo>
                    <a:pt x="3" y="17"/>
                    <a:pt x="0" y="13"/>
                    <a:pt x="0" y="10"/>
                  </a:cubicBezTo>
                  <a:cubicBezTo>
                    <a:pt x="0" y="1"/>
                    <a:pt x="19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47"/>
            <p:cNvSpPr>
              <a:spLocks/>
            </p:cNvSpPr>
            <p:nvPr/>
          </p:nvSpPr>
          <p:spPr bwMode="auto">
            <a:xfrm>
              <a:off x="8827069" y="3968046"/>
              <a:ext cx="113253" cy="110191"/>
            </a:xfrm>
            <a:custGeom>
              <a:avLst/>
              <a:gdLst>
                <a:gd name="T0" fmla="*/ 81 w 98"/>
                <a:gd name="T1" fmla="*/ 67 h 96"/>
                <a:gd name="T2" fmla="*/ 77 w 98"/>
                <a:gd name="T3" fmla="*/ 62 h 96"/>
                <a:gd name="T4" fmla="*/ 71 w 98"/>
                <a:gd name="T5" fmla="*/ 71 h 96"/>
                <a:gd name="T6" fmla="*/ 79 w 98"/>
                <a:gd name="T7" fmla="*/ 86 h 96"/>
                <a:gd name="T8" fmla="*/ 71 w 98"/>
                <a:gd name="T9" fmla="*/ 96 h 96"/>
                <a:gd name="T10" fmla="*/ 68 w 98"/>
                <a:gd name="T11" fmla="*/ 90 h 96"/>
                <a:gd name="T12" fmla="*/ 61 w 98"/>
                <a:gd name="T13" fmla="*/ 91 h 96"/>
                <a:gd name="T14" fmla="*/ 43 w 98"/>
                <a:gd name="T15" fmla="*/ 66 h 96"/>
                <a:gd name="T16" fmla="*/ 47 w 98"/>
                <a:gd name="T17" fmla="*/ 58 h 96"/>
                <a:gd name="T18" fmla="*/ 44 w 98"/>
                <a:gd name="T19" fmla="*/ 51 h 96"/>
                <a:gd name="T20" fmla="*/ 35 w 98"/>
                <a:gd name="T21" fmla="*/ 51 h 96"/>
                <a:gd name="T22" fmla="*/ 35 w 98"/>
                <a:gd name="T23" fmla="*/ 57 h 96"/>
                <a:gd name="T24" fmla="*/ 28 w 98"/>
                <a:gd name="T25" fmla="*/ 53 h 96"/>
                <a:gd name="T26" fmla="*/ 26 w 98"/>
                <a:gd name="T27" fmla="*/ 57 h 96"/>
                <a:gd name="T28" fmla="*/ 19 w 98"/>
                <a:gd name="T29" fmla="*/ 50 h 96"/>
                <a:gd name="T30" fmla="*/ 5 w 98"/>
                <a:gd name="T31" fmla="*/ 80 h 96"/>
                <a:gd name="T32" fmla="*/ 5 w 98"/>
                <a:gd name="T33" fmla="*/ 64 h 96"/>
                <a:gd name="T34" fmla="*/ 3 w 98"/>
                <a:gd name="T35" fmla="*/ 57 h 96"/>
                <a:gd name="T36" fmla="*/ 7 w 98"/>
                <a:gd name="T37" fmla="*/ 39 h 96"/>
                <a:gd name="T38" fmla="*/ 31 w 98"/>
                <a:gd name="T39" fmla="*/ 24 h 96"/>
                <a:gd name="T40" fmla="*/ 43 w 98"/>
                <a:gd name="T41" fmla="*/ 36 h 96"/>
                <a:gd name="T42" fmla="*/ 47 w 98"/>
                <a:gd name="T43" fmla="*/ 36 h 96"/>
                <a:gd name="T44" fmla="*/ 54 w 98"/>
                <a:gd name="T45" fmla="*/ 27 h 96"/>
                <a:gd name="T46" fmla="*/ 68 w 98"/>
                <a:gd name="T47" fmla="*/ 16 h 96"/>
                <a:gd name="T48" fmla="*/ 71 w 98"/>
                <a:gd name="T49" fmla="*/ 0 h 96"/>
                <a:gd name="T50" fmla="*/ 82 w 98"/>
                <a:gd name="T51" fmla="*/ 6 h 96"/>
                <a:gd name="T52" fmla="*/ 98 w 98"/>
                <a:gd name="T53" fmla="*/ 59 h 96"/>
                <a:gd name="T54" fmla="*/ 89 w 98"/>
                <a:gd name="T55" fmla="*/ 82 h 96"/>
                <a:gd name="T56" fmla="*/ 81 w 98"/>
                <a:gd name="T57" fmla="*/ 65 h 96"/>
                <a:gd name="T58" fmla="*/ 81 w 98"/>
                <a:gd name="T5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96">
                  <a:moveTo>
                    <a:pt x="81" y="67"/>
                  </a:moveTo>
                  <a:cubicBezTo>
                    <a:pt x="81" y="65"/>
                    <a:pt x="79" y="64"/>
                    <a:pt x="77" y="62"/>
                  </a:cubicBezTo>
                  <a:cubicBezTo>
                    <a:pt x="74" y="66"/>
                    <a:pt x="71" y="67"/>
                    <a:pt x="71" y="71"/>
                  </a:cubicBezTo>
                  <a:cubicBezTo>
                    <a:pt x="71" y="76"/>
                    <a:pt x="79" y="78"/>
                    <a:pt x="79" y="86"/>
                  </a:cubicBezTo>
                  <a:cubicBezTo>
                    <a:pt x="79" y="92"/>
                    <a:pt x="76" y="96"/>
                    <a:pt x="71" y="96"/>
                  </a:cubicBezTo>
                  <a:cubicBezTo>
                    <a:pt x="69" y="96"/>
                    <a:pt x="68" y="92"/>
                    <a:pt x="68" y="90"/>
                  </a:cubicBezTo>
                  <a:cubicBezTo>
                    <a:pt x="66" y="91"/>
                    <a:pt x="63" y="91"/>
                    <a:pt x="61" y="91"/>
                  </a:cubicBezTo>
                  <a:cubicBezTo>
                    <a:pt x="51" y="90"/>
                    <a:pt x="43" y="79"/>
                    <a:pt x="43" y="66"/>
                  </a:cubicBezTo>
                  <a:cubicBezTo>
                    <a:pt x="43" y="61"/>
                    <a:pt x="45" y="59"/>
                    <a:pt x="47" y="58"/>
                  </a:cubicBezTo>
                  <a:cubicBezTo>
                    <a:pt x="46" y="56"/>
                    <a:pt x="45" y="53"/>
                    <a:pt x="4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4" y="55"/>
                    <a:pt x="35" y="57"/>
                  </a:cubicBezTo>
                  <a:cubicBezTo>
                    <a:pt x="30" y="57"/>
                    <a:pt x="29" y="55"/>
                    <a:pt x="28" y="53"/>
                  </a:cubicBezTo>
                  <a:cubicBezTo>
                    <a:pt x="28" y="53"/>
                    <a:pt x="26" y="56"/>
                    <a:pt x="26" y="57"/>
                  </a:cubicBezTo>
                  <a:cubicBezTo>
                    <a:pt x="23" y="56"/>
                    <a:pt x="19" y="50"/>
                    <a:pt x="19" y="50"/>
                  </a:cubicBezTo>
                  <a:cubicBezTo>
                    <a:pt x="12" y="57"/>
                    <a:pt x="13" y="80"/>
                    <a:pt x="5" y="80"/>
                  </a:cubicBezTo>
                  <a:cubicBezTo>
                    <a:pt x="0" y="80"/>
                    <a:pt x="5" y="67"/>
                    <a:pt x="5" y="64"/>
                  </a:cubicBezTo>
                  <a:cubicBezTo>
                    <a:pt x="5" y="62"/>
                    <a:pt x="3" y="59"/>
                    <a:pt x="3" y="57"/>
                  </a:cubicBezTo>
                  <a:cubicBezTo>
                    <a:pt x="3" y="50"/>
                    <a:pt x="6" y="46"/>
                    <a:pt x="7" y="39"/>
                  </a:cubicBezTo>
                  <a:cubicBezTo>
                    <a:pt x="22" y="39"/>
                    <a:pt x="18" y="24"/>
                    <a:pt x="31" y="24"/>
                  </a:cubicBezTo>
                  <a:cubicBezTo>
                    <a:pt x="40" y="25"/>
                    <a:pt x="38" y="36"/>
                    <a:pt x="43" y="36"/>
                  </a:cubicBezTo>
                  <a:cubicBezTo>
                    <a:pt x="45" y="36"/>
                    <a:pt x="46" y="36"/>
                    <a:pt x="47" y="36"/>
                  </a:cubicBezTo>
                  <a:cubicBezTo>
                    <a:pt x="47" y="31"/>
                    <a:pt x="49" y="27"/>
                    <a:pt x="54" y="27"/>
                  </a:cubicBezTo>
                  <a:cubicBezTo>
                    <a:pt x="54" y="17"/>
                    <a:pt x="66" y="20"/>
                    <a:pt x="68" y="16"/>
                  </a:cubicBezTo>
                  <a:cubicBezTo>
                    <a:pt x="71" y="11"/>
                    <a:pt x="70" y="2"/>
                    <a:pt x="71" y="0"/>
                  </a:cubicBezTo>
                  <a:cubicBezTo>
                    <a:pt x="76" y="0"/>
                    <a:pt x="79" y="3"/>
                    <a:pt x="82" y="6"/>
                  </a:cubicBezTo>
                  <a:cubicBezTo>
                    <a:pt x="87" y="12"/>
                    <a:pt x="98" y="53"/>
                    <a:pt x="98" y="59"/>
                  </a:cubicBezTo>
                  <a:cubicBezTo>
                    <a:pt x="98" y="66"/>
                    <a:pt x="90" y="70"/>
                    <a:pt x="89" y="82"/>
                  </a:cubicBezTo>
                  <a:cubicBezTo>
                    <a:pt x="87" y="81"/>
                    <a:pt x="81" y="66"/>
                    <a:pt x="81" y="65"/>
                  </a:cubicBezTo>
                  <a:lnTo>
                    <a:pt x="81" y="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48"/>
            <p:cNvSpPr>
              <a:spLocks/>
            </p:cNvSpPr>
            <p:nvPr/>
          </p:nvSpPr>
          <p:spPr bwMode="auto">
            <a:xfrm>
              <a:off x="8722999" y="3938968"/>
              <a:ext cx="56626" cy="59687"/>
            </a:xfrm>
            <a:custGeom>
              <a:avLst/>
              <a:gdLst>
                <a:gd name="T0" fmla="*/ 5 w 49"/>
                <a:gd name="T1" fmla="*/ 52 h 52"/>
                <a:gd name="T2" fmla="*/ 0 w 49"/>
                <a:gd name="T3" fmla="*/ 52 h 52"/>
                <a:gd name="T4" fmla="*/ 39 w 49"/>
                <a:gd name="T5" fmla="*/ 8 h 52"/>
                <a:gd name="T6" fmla="*/ 43 w 49"/>
                <a:gd name="T7" fmla="*/ 0 h 52"/>
                <a:gd name="T8" fmla="*/ 49 w 49"/>
                <a:gd name="T9" fmla="*/ 11 h 52"/>
                <a:gd name="T10" fmla="*/ 42 w 49"/>
                <a:gd name="T11" fmla="*/ 15 h 52"/>
                <a:gd name="T12" fmla="*/ 30 w 49"/>
                <a:gd name="T13" fmla="*/ 22 h 52"/>
                <a:gd name="T14" fmla="*/ 5 w 49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2">
                  <a:moveTo>
                    <a:pt x="5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8" y="31"/>
                    <a:pt x="31" y="23"/>
                    <a:pt x="39" y="8"/>
                  </a:cubicBezTo>
                  <a:cubicBezTo>
                    <a:pt x="40" y="5"/>
                    <a:pt x="40" y="2"/>
                    <a:pt x="43" y="0"/>
                  </a:cubicBezTo>
                  <a:cubicBezTo>
                    <a:pt x="42" y="6"/>
                    <a:pt x="46" y="8"/>
                    <a:pt x="49" y="11"/>
                  </a:cubicBezTo>
                  <a:cubicBezTo>
                    <a:pt x="46" y="13"/>
                    <a:pt x="45" y="15"/>
                    <a:pt x="42" y="15"/>
                  </a:cubicBezTo>
                  <a:cubicBezTo>
                    <a:pt x="40" y="21"/>
                    <a:pt x="35" y="22"/>
                    <a:pt x="30" y="22"/>
                  </a:cubicBezTo>
                  <a:cubicBezTo>
                    <a:pt x="27" y="38"/>
                    <a:pt x="13" y="47"/>
                    <a:pt x="5" y="5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49"/>
            <p:cNvSpPr>
              <a:spLocks/>
            </p:cNvSpPr>
            <p:nvPr/>
          </p:nvSpPr>
          <p:spPr bwMode="auto">
            <a:xfrm>
              <a:off x="8764321" y="3738482"/>
              <a:ext cx="107131" cy="159164"/>
            </a:xfrm>
            <a:custGeom>
              <a:avLst/>
              <a:gdLst>
                <a:gd name="T0" fmla="*/ 7 w 94"/>
                <a:gd name="T1" fmla="*/ 57 h 139"/>
                <a:gd name="T2" fmla="*/ 12 w 94"/>
                <a:gd name="T3" fmla="*/ 36 h 139"/>
                <a:gd name="T4" fmla="*/ 9 w 94"/>
                <a:gd name="T5" fmla="*/ 14 h 139"/>
                <a:gd name="T6" fmla="*/ 16 w 94"/>
                <a:gd name="T7" fmla="*/ 0 h 139"/>
                <a:gd name="T8" fmla="*/ 28 w 94"/>
                <a:gd name="T9" fmla="*/ 13 h 139"/>
                <a:gd name="T10" fmla="*/ 37 w 94"/>
                <a:gd name="T11" fmla="*/ 6 h 139"/>
                <a:gd name="T12" fmla="*/ 38 w 94"/>
                <a:gd name="T13" fmla="*/ 10 h 139"/>
                <a:gd name="T14" fmla="*/ 40 w 94"/>
                <a:gd name="T15" fmla="*/ 15 h 139"/>
                <a:gd name="T16" fmla="*/ 48 w 94"/>
                <a:gd name="T17" fmla="*/ 46 h 139"/>
                <a:gd name="T18" fmla="*/ 35 w 94"/>
                <a:gd name="T19" fmla="*/ 77 h 139"/>
                <a:gd name="T20" fmla="*/ 52 w 94"/>
                <a:gd name="T21" fmla="*/ 108 h 139"/>
                <a:gd name="T22" fmla="*/ 52 w 94"/>
                <a:gd name="T23" fmla="*/ 105 h 139"/>
                <a:gd name="T24" fmla="*/ 60 w 94"/>
                <a:gd name="T25" fmla="*/ 99 h 139"/>
                <a:gd name="T26" fmla="*/ 74 w 94"/>
                <a:gd name="T27" fmla="*/ 116 h 139"/>
                <a:gd name="T28" fmla="*/ 80 w 94"/>
                <a:gd name="T29" fmla="*/ 111 h 139"/>
                <a:gd name="T30" fmla="*/ 84 w 94"/>
                <a:gd name="T31" fmla="*/ 112 h 139"/>
                <a:gd name="T32" fmla="*/ 80 w 94"/>
                <a:gd name="T33" fmla="*/ 120 h 139"/>
                <a:gd name="T34" fmla="*/ 85 w 94"/>
                <a:gd name="T35" fmla="*/ 121 h 139"/>
                <a:gd name="T36" fmla="*/ 94 w 94"/>
                <a:gd name="T37" fmla="*/ 129 h 139"/>
                <a:gd name="T38" fmla="*/ 94 w 94"/>
                <a:gd name="T39" fmla="*/ 135 h 139"/>
                <a:gd name="T40" fmla="*/ 91 w 94"/>
                <a:gd name="T41" fmla="*/ 139 h 139"/>
                <a:gd name="T42" fmla="*/ 87 w 94"/>
                <a:gd name="T43" fmla="*/ 133 h 139"/>
                <a:gd name="T44" fmla="*/ 63 w 94"/>
                <a:gd name="T45" fmla="*/ 112 h 139"/>
                <a:gd name="T46" fmla="*/ 63 w 94"/>
                <a:gd name="T47" fmla="*/ 125 h 139"/>
                <a:gd name="T48" fmla="*/ 44 w 94"/>
                <a:gd name="T49" fmla="*/ 109 h 139"/>
                <a:gd name="T50" fmla="*/ 32 w 94"/>
                <a:gd name="T51" fmla="*/ 113 h 139"/>
                <a:gd name="T52" fmla="*/ 22 w 94"/>
                <a:gd name="T53" fmla="*/ 104 h 139"/>
                <a:gd name="T54" fmla="*/ 27 w 94"/>
                <a:gd name="T55" fmla="*/ 96 h 139"/>
                <a:gd name="T56" fmla="*/ 27 w 94"/>
                <a:gd name="T57" fmla="*/ 89 h 139"/>
                <a:gd name="T58" fmla="*/ 23 w 94"/>
                <a:gd name="T59" fmla="*/ 89 h 139"/>
                <a:gd name="T60" fmla="*/ 18 w 94"/>
                <a:gd name="T61" fmla="*/ 94 h 139"/>
                <a:gd name="T62" fmla="*/ 3 w 94"/>
                <a:gd name="T63" fmla="*/ 81 h 139"/>
                <a:gd name="T64" fmla="*/ 7 w 94"/>
                <a:gd name="T65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39">
                  <a:moveTo>
                    <a:pt x="7" y="57"/>
                  </a:moveTo>
                  <a:cubicBezTo>
                    <a:pt x="10" y="52"/>
                    <a:pt x="12" y="42"/>
                    <a:pt x="12" y="36"/>
                  </a:cubicBezTo>
                  <a:cubicBezTo>
                    <a:pt x="12" y="28"/>
                    <a:pt x="8" y="22"/>
                    <a:pt x="9" y="14"/>
                  </a:cubicBezTo>
                  <a:cubicBezTo>
                    <a:pt x="9" y="7"/>
                    <a:pt x="10" y="0"/>
                    <a:pt x="16" y="0"/>
                  </a:cubicBezTo>
                  <a:cubicBezTo>
                    <a:pt x="23" y="1"/>
                    <a:pt x="22" y="13"/>
                    <a:pt x="28" y="13"/>
                  </a:cubicBezTo>
                  <a:cubicBezTo>
                    <a:pt x="32" y="13"/>
                    <a:pt x="34" y="8"/>
                    <a:pt x="37" y="6"/>
                  </a:cubicBezTo>
                  <a:cubicBezTo>
                    <a:pt x="37" y="7"/>
                    <a:pt x="38" y="9"/>
                    <a:pt x="38" y="10"/>
                  </a:cubicBezTo>
                  <a:cubicBezTo>
                    <a:pt x="38" y="11"/>
                    <a:pt x="40" y="13"/>
                    <a:pt x="40" y="15"/>
                  </a:cubicBezTo>
                  <a:cubicBezTo>
                    <a:pt x="39" y="24"/>
                    <a:pt x="48" y="34"/>
                    <a:pt x="48" y="46"/>
                  </a:cubicBezTo>
                  <a:cubicBezTo>
                    <a:pt x="48" y="61"/>
                    <a:pt x="35" y="62"/>
                    <a:pt x="35" y="77"/>
                  </a:cubicBezTo>
                  <a:cubicBezTo>
                    <a:pt x="35" y="87"/>
                    <a:pt x="44" y="105"/>
                    <a:pt x="52" y="108"/>
                  </a:cubicBezTo>
                  <a:cubicBezTo>
                    <a:pt x="52" y="108"/>
                    <a:pt x="52" y="105"/>
                    <a:pt x="52" y="105"/>
                  </a:cubicBezTo>
                  <a:cubicBezTo>
                    <a:pt x="52" y="102"/>
                    <a:pt x="56" y="99"/>
                    <a:pt x="60" y="99"/>
                  </a:cubicBezTo>
                  <a:cubicBezTo>
                    <a:pt x="68" y="100"/>
                    <a:pt x="70" y="115"/>
                    <a:pt x="74" y="116"/>
                  </a:cubicBezTo>
                  <a:cubicBezTo>
                    <a:pt x="77" y="116"/>
                    <a:pt x="77" y="111"/>
                    <a:pt x="80" y="111"/>
                  </a:cubicBezTo>
                  <a:cubicBezTo>
                    <a:pt x="82" y="111"/>
                    <a:pt x="83" y="112"/>
                    <a:pt x="84" y="112"/>
                  </a:cubicBezTo>
                  <a:cubicBezTo>
                    <a:pt x="84" y="116"/>
                    <a:pt x="80" y="117"/>
                    <a:pt x="80" y="120"/>
                  </a:cubicBezTo>
                  <a:cubicBezTo>
                    <a:pt x="80" y="122"/>
                    <a:pt x="83" y="121"/>
                    <a:pt x="85" y="121"/>
                  </a:cubicBezTo>
                  <a:cubicBezTo>
                    <a:pt x="85" y="126"/>
                    <a:pt x="89" y="129"/>
                    <a:pt x="94" y="129"/>
                  </a:cubicBezTo>
                  <a:cubicBezTo>
                    <a:pt x="94" y="131"/>
                    <a:pt x="94" y="133"/>
                    <a:pt x="94" y="135"/>
                  </a:cubicBezTo>
                  <a:cubicBezTo>
                    <a:pt x="94" y="136"/>
                    <a:pt x="92" y="139"/>
                    <a:pt x="91" y="139"/>
                  </a:cubicBezTo>
                  <a:cubicBezTo>
                    <a:pt x="89" y="139"/>
                    <a:pt x="88" y="135"/>
                    <a:pt x="87" y="133"/>
                  </a:cubicBezTo>
                  <a:cubicBezTo>
                    <a:pt x="83" y="125"/>
                    <a:pt x="67" y="118"/>
                    <a:pt x="63" y="112"/>
                  </a:cubicBezTo>
                  <a:cubicBezTo>
                    <a:pt x="59" y="117"/>
                    <a:pt x="61" y="119"/>
                    <a:pt x="63" y="125"/>
                  </a:cubicBezTo>
                  <a:cubicBezTo>
                    <a:pt x="54" y="125"/>
                    <a:pt x="53" y="110"/>
                    <a:pt x="44" y="109"/>
                  </a:cubicBezTo>
                  <a:cubicBezTo>
                    <a:pt x="39" y="109"/>
                    <a:pt x="37" y="114"/>
                    <a:pt x="32" y="113"/>
                  </a:cubicBezTo>
                  <a:cubicBezTo>
                    <a:pt x="28" y="113"/>
                    <a:pt x="22" y="107"/>
                    <a:pt x="22" y="104"/>
                  </a:cubicBezTo>
                  <a:cubicBezTo>
                    <a:pt x="22" y="99"/>
                    <a:pt x="25" y="97"/>
                    <a:pt x="27" y="96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1" y="91"/>
                    <a:pt x="20" y="94"/>
                    <a:pt x="18" y="94"/>
                  </a:cubicBezTo>
                  <a:cubicBezTo>
                    <a:pt x="15" y="94"/>
                    <a:pt x="3" y="85"/>
                    <a:pt x="3" y="81"/>
                  </a:cubicBezTo>
                  <a:cubicBezTo>
                    <a:pt x="3" y="70"/>
                    <a:pt x="0" y="55"/>
                    <a:pt x="7" y="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0"/>
            <p:cNvSpPr>
              <a:spLocks/>
            </p:cNvSpPr>
            <p:nvPr/>
          </p:nvSpPr>
          <p:spPr bwMode="auto">
            <a:xfrm>
              <a:off x="8876043" y="3899177"/>
              <a:ext cx="35200" cy="62747"/>
            </a:xfrm>
            <a:custGeom>
              <a:avLst/>
              <a:gdLst>
                <a:gd name="T0" fmla="*/ 28 w 31"/>
                <a:gd name="T1" fmla="*/ 37 h 55"/>
                <a:gd name="T2" fmla="*/ 17 w 31"/>
                <a:gd name="T3" fmla="*/ 36 h 55"/>
                <a:gd name="T4" fmla="*/ 23 w 31"/>
                <a:gd name="T5" fmla="*/ 50 h 55"/>
                <a:gd name="T6" fmla="*/ 23 w 31"/>
                <a:gd name="T7" fmla="*/ 55 h 55"/>
                <a:gd name="T8" fmla="*/ 17 w 31"/>
                <a:gd name="T9" fmla="*/ 54 h 55"/>
                <a:gd name="T10" fmla="*/ 14 w 31"/>
                <a:gd name="T11" fmla="*/ 45 h 55"/>
                <a:gd name="T12" fmla="*/ 14 w 31"/>
                <a:gd name="T13" fmla="*/ 41 h 55"/>
                <a:gd name="T14" fmla="*/ 4 w 31"/>
                <a:gd name="T15" fmla="*/ 31 h 55"/>
                <a:gd name="T16" fmla="*/ 4 w 31"/>
                <a:gd name="T17" fmla="*/ 27 h 55"/>
                <a:gd name="T18" fmla="*/ 13 w 31"/>
                <a:gd name="T19" fmla="*/ 27 h 55"/>
                <a:gd name="T20" fmla="*/ 16 w 31"/>
                <a:gd name="T21" fmla="*/ 23 h 55"/>
                <a:gd name="T22" fmla="*/ 0 w 31"/>
                <a:gd name="T23" fmla="*/ 3 h 55"/>
                <a:gd name="T24" fmla="*/ 6 w 31"/>
                <a:gd name="T25" fmla="*/ 0 h 55"/>
                <a:gd name="T26" fmla="*/ 21 w 31"/>
                <a:gd name="T27" fmla="*/ 3 h 55"/>
                <a:gd name="T28" fmla="*/ 21 w 31"/>
                <a:gd name="T29" fmla="*/ 10 h 55"/>
                <a:gd name="T30" fmla="*/ 25 w 31"/>
                <a:gd name="T31" fmla="*/ 10 h 55"/>
                <a:gd name="T32" fmla="*/ 25 w 31"/>
                <a:gd name="T33" fmla="*/ 21 h 55"/>
                <a:gd name="T34" fmla="*/ 31 w 31"/>
                <a:gd name="T35" fmla="*/ 28 h 55"/>
                <a:gd name="T36" fmla="*/ 28 w 31"/>
                <a:gd name="T37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55">
                  <a:moveTo>
                    <a:pt x="28" y="37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8" y="42"/>
                    <a:pt x="21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1" y="55"/>
                    <a:pt x="19" y="54"/>
                    <a:pt x="17" y="54"/>
                  </a:cubicBezTo>
                  <a:cubicBezTo>
                    <a:pt x="12" y="54"/>
                    <a:pt x="11" y="49"/>
                    <a:pt x="14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0"/>
                    <a:pt x="4" y="33"/>
                    <a:pt x="4" y="3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7"/>
                    <a:pt x="12" y="27"/>
                    <a:pt x="13" y="27"/>
                  </a:cubicBezTo>
                  <a:cubicBezTo>
                    <a:pt x="14" y="27"/>
                    <a:pt x="16" y="25"/>
                    <a:pt x="16" y="23"/>
                  </a:cubicBezTo>
                  <a:cubicBezTo>
                    <a:pt x="16" y="14"/>
                    <a:pt x="1" y="9"/>
                    <a:pt x="0" y="3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12" y="0"/>
                    <a:pt x="16" y="3"/>
                    <a:pt x="21" y="3"/>
                  </a:cubicBezTo>
                  <a:cubicBezTo>
                    <a:pt x="21" y="5"/>
                    <a:pt x="22" y="8"/>
                    <a:pt x="21" y="10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26" y="14"/>
                    <a:pt x="25" y="21"/>
                    <a:pt x="25" y="21"/>
                  </a:cubicBezTo>
                  <a:cubicBezTo>
                    <a:pt x="25" y="21"/>
                    <a:pt x="30" y="28"/>
                    <a:pt x="31" y="28"/>
                  </a:cubicBezTo>
                  <a:cubicBezTo>
                    <a:pt x="30" y="32"/>
                    <a:pt x="28" y="34"/>
                    <a:pt x="28" y="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1"/>
            <p:cNvSpPr>
              <a:spLocks/>
            </p:cNvSpPr>
            <p:nvPr/>
          </p:nvSpPr>
          <p:spPr bwMode="auto">
            <a:xfrm>
              <a:off x="8824008" y="3916012"/>
              <a:ext cx="29078" cy="39791"/>
            </a:xfrm>
            <a:custGeom>
              <a:avLst/>
              <a:gdLst>
                <a:gd name="T0" fmla="*/ 5 w 25"/>
                <a:gd name="T1" fmla="*/ 0 h 34"/>
                <a:gd name="T2" fmla="*/ 24 w 25"/>
                <a:gd name="T3" fmla="*/ 12 h 34"/>
                <a:gd name="T4" fmla="*/ 2 w 25"/>
                <a:gd name="T5" fmla="*/ 34 h 34"/>
                <a:gd name="T6" fmla="*/ 0 w 25"/>
                <a:gd name="T7" fmla="*/ 3 h 34"/>
                <a:gd name="T8" fmla="*/ 4 w 25"/>
                <a:gd name="T9" fmla="*/ 0 h 34"/>
                <a:gd name="T10" fmla="*/ 8 w 25"/>
                <a:gd name="T11" fmla="*/ 3 h 34"/>
                <a:gd name="T12" fmla="*/ 5 w 25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4">
                  <a:moveTo>
                    <a:pt x="5" y="0"/>
                  </a:moveTo>
                  <a:cubicBezTo>
                    <a:pt x="7" y="4"/>
                    <a:pt x="25" y="6"/>
                    <a:pt x="24" y="12"/>
                  </a:cubicBezTo>
                  <a:cubicBezTo>
                    <a:pt x="24" y="24"/>
                    <a:pt x="8" y="30"/>
                    <a:pt x="2" y="34"/>
                  </a:cubicBezTo>
                  <a:cubicBezTo>
                    <a:pt x="2" y="22"/>
                    <a:pt x="0" y="9"/>
                    <a:pt x="0" y="3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5" y="0"/>
                    <a:pt x="7" y="2"/>
                    <a:pt x="8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8840843" y="3938968"/>
              <a:ext cx="26017" cy="50504"/>
            </a:xfrm>
            <a:custGeom>
              <a:avLst/>
              <a:gdLst>
                <a:gd name="T0" fmla="*/ 24 w 24"/>
                <a:gd name="T1" fmla="*/ 10 h 44"/>
                <a:gd name="T2" fmla="*/ 16 w 24"/>
                <a:gd name="T3" fmla="*/ 32 h 44"/>
                <a:gd name="T4" fmla="*/ 19 w 24"/>
                <a:gd name="T5" fmla="*/ 41 h 44"/>
                <a:gd name="T6" fmla="*/ 15 w 24"/>
                <a:gd name="T7" fmla="*/ 44 h 44"/>
                <a:gd name="T8" fmla="*/ 0 w 24"/>
                <a:gd name="T9" fmla="*/ 26 h 44"/>
                <a:gd name="T10" fmla="*/ 6 w 24"/>
                <a:gd name="T11" fmla="*/ 22 h 44"/>
                <a:gd name="T12" fmla="*/ 14 w 24"/>
                <a:gd name="T13" fmla="*/ 2 h 44"/>
                <a:gd name="T14" fmla="*/ 24 w 24"/>
                <a:gd name="T1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4">
                  <a:moveTo>
                    <a:pt x="24" y="10"/>
                  </a:moveTo>
                  <a:cubicBezTo>
                    <a:pt x="24" y="18"/>
                    <a:pt x="16" y="24"/>
                    <a:pt x="16" y="32"/>
                  </a:cubicBezTo>
                  <a:cubicBezTo>
                    <a:pt x="16" y="38"/>
                    <a:pt x="19" y="37"/>
                    <a:pt x="19" y="41"/>
                  </a:cubicBezTo>
                  <a:cubicBezTo>
                    <a:pt x="19" y="42"/>
                    <a:pt x="17" y="44"/>
                    <a:pt x="15" y="44"/>
                  </a:cubicBezTo>
                  <a:cubicBezTo>
                    <a:pt x="12" y="44"/>
                    <a:pt x="0" y="31"/>
                    <a:pt x="0" y="26"/>
                  </a:cubicBezTo>
                  <a:cubicBezTo>
                    <a:pt x="0" y="24"/>
                    <a:pt x="4" y="22"/>
                    <a:pt x="6" y="22"/>
                  </a:cubicBezTo>
                  <a:cubicBezTo>
                    <a:pt x="7" y="20"/>
                    <a:pt x="10" y="3"/>
                    <a:pt x="14" y="2"/>
                  </a:cubicBezTo>
                  <a:cubicBezTo>
                    <a:pt x="21" y="0"/>
                    <a:pt x="24" y="6"/>
                    <a:pt x="24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8862269" y="3942029"/>
              <a:ext cx="15304" cy="30608"/>
            </a:xfrm>
            <a:custGeom>
              <a:avLst/>
              <a:gdLst>
                <a:gd name="T0" fmla="*/ 13 w 13"/>
                <a:gd name="T1" fmla="*/ 0 h 26"/>
                <a:gd name="T2" fmla="*/ 4 w 13"/>
                <a:gd name="T3" fmla="*/ 26 h 26"/>
                <a:gd name="T4" fmla="*/ 0 w 13"/>
                <a:gd name="T5" fmla="*/ 26 h 26"/>
                <a:gd name="T6" fmla="*/ 7 w 13"/>
                <a:gd name="T7" fmla="*/ 0 h 26"/>
                <a:gd name="T8" fmla="*/ 13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13" y="0"/>
                  </a:moveTo>
                  <a:cubicBezTo>
                    <a:pt x="13" y="13"/>
                    <a:pt x="4" y="16"/>
                    <a:pt x="4" y="26"/>
                  </a:cubicBezTo>
                  <a:cubicBezTo>
                    <a:pt x="3" y="26"/>
                    <a:pt x="1" y="26"/>
                    <a:pt x="0" y="26"/>
                  </a:cubicBezTo>
                  <a:cubicBezTo>
                    <a:pt x="2" y="18"/>
                    <a:pt x="7" y="13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8869921" y="3963455"/>
              <a:ext cx="18365" cy="15304"/>
            </a:xfrm>
            <a:custGeom>
              <a:avLst/>
              <a:gdLst>
                <a:gd name="T0" fmla="*/ 16 w 16"/>
                <a:gd name="T1" fmla="*/ 0 h 14"/>
                <a:gd name="T2" fmla="*/ 5 w 16"/>
                <a:gd name="T3" fmla="*/ 13 h 14"/>
                <a:gd name="T4" fmla="*/ 0 w 16"/>
                <a:gd name="T5" fmla="*/ 10 h 14"/>
                <a:gd name="T6" fmla="*/ 7 w 16"/>
                <a:gd name="T7" fmla="*/ 0 h 14"/>
                <a:gd name="T8" fmla="*/ 16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cubicBezTo>
                    <a:pt x="16" y="7"/>
                    <a:pt x="11" y="14"/>
                    <a:pt x="5" y="13"/>
                  </a:cubicBezTo>
                  <a:cubicBezTo>
                    <a:pt x="3" y="13"/>
                    <a:pt x="0" y="11"/>
                    <a:pt x="0" y="10"/>
                  </a:cubicBezTo>
                  <a:cubicBezTo>
                    <a:pt x="0" y="6"/>
                    <a:pt x="5" y="4"/>
                    <a:pt x="7" y="0"/>
                  </a:cubicBezTo>
                  <a:cubicBezTo>
                    <a:pt x="10" y="1"/>
                    <a:pt x="14" y="2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8851556" y="3899177"/>
              <a:ext cx="19896" cy="24487"/>
            </a:xfrm>
            <a:custGeom>
              <a:avLst/>
              <a:gdLst>
                <a:gd name="T0" fmla="*/ 0 w 17"/>
                <a:gd name="T1" fmla="*/ 10 h 21"/>
                <a:gd name="T2" fmla="*/ 0 w 17"/>
                <a:gd name="T3" fmla="*/ 0 h 21"/>
                <a:gd name="T4" fmla="*/ 6 w 17"/>
                <a:gd name="T5" fmla="*/ 0 h 21"/>
                <a:gd name="T6" fmla="*/ 17 w 17"/>
                <a:gd name="T7" fmla="*/ 17 h 21"/>
                <a:gd name="T8" fmla="*/ 10 w 17"/>
                <a:gd name="T9" fmla="*/ 10 h 21"/>
                <a:gd name="T10" fmla="*/ 0 w 1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0" y="10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6"/>
                    <a:pt x="17" y="8"/>
                    <a:pt x="17" y="17"/>
                  </a:cubicBezTo>
                  <a:cubicBezTo>
                    <a:pt x="17" y="21"/>
                    <a:pt x="10" y="14"/>
                    <a:pt x="10" y="10"/>
                  </a:cubicBezTo>
                  <a:cubicBezTo>
                    <a:pt x="6" y="10"/>
                    <a:pt x="4" y="10"/>
                    <a:pt x="0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6"/>
            <p:cNvSpPr>
              <a:spLocks/>
            </p:cNvSpPr>
            <p:nvPr/>
          </p:nvSpPr>
          <p:spPr bwMode="auto">
            <a:xfrm>
              <a:off x="8785747" y="3874690"/>
              <a:ext cx="30609" cy="30608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0 h 27"/>
                <a:gd name="T4" fmla="*/ 6 w 26"/>
                <a:gd name="T5" fmla="*/ 0 h 27"/>
                <a:gd name="T6" fmla="*/ 24 w 26"/>
                <a:gd name="T7" fmla="*/ 13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cubicBezTo>
                    <a:pt x="15" y="27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5" y="6"/>
                    <a:pt x="22" y="5"/>
                    <a:pt x="24" y="13"/>
                  </a:cubicBezTo>
                  <a:cubicBezTo>
                    <a:pt x="26" y="18"/>
                    <a:pt x="22" y="27"/>
                    <a:pt x="19" y="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7"/>
            <p:cNvSpPr>
              <a:spLocks/>
            </p:cNvSpPr>
            <p:nvPr/>
          </p:nvSpPr>
          <p:spPr bwMode="auto">
            <a:xfrm>
              <a:off x="8816356" y="3877751"/>
              <a:ext cx="7652" cy="3061"/>
            </a:xfrm>
            <a:custGeom>
              <a:avLst/>
              <a:gdLst>
                <a:gd name="T0" fmla="*/ 0 w 7"/>
                <a:gd name="T1" fmla="*/ 2 h 3"/>
                <a:gd name="T2" fmla="*/ 7 w 7"/>
                <a:gd name="T3" fmla="*/ 2 h 3"/>
                <a:gd name="T4" fmla="*/ 0 w 7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2" y="3"/>
                    <a:pt x="6" y="2"/>
                    <a:pt x="7" y="2"/>
                  </a:cubicBezTo>
                  <a:cubicBezTo>
                    <a:pt x="6" y="0"/>
                    <a:pt x="2" y="1"/>
                    <a:pt x="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8"/>
            <p:cNvSpPr>
              <a:spLocks/>
            </p:cNvSpPr>
            <p:nvPr/>
          </p:nvSpPr>
          <p:spPr bwMode="auto">
            <a:xfrm>
              <a:off x="8771973" y="3550240"/>
              <a:ext cx="55096" cy="79582"/>
            </a:xfrm>
            <a:custGeom>
              <a:avLst/>
              <a:gdLst>
                <a:gd name="T0" fmla="*/ 13 w 47"/>
                <a:gd name="T1" fmla="*/ 70 h 70"/>
                <a:gd name="T2" fmla="*/ 2 w 47"/>
                <a:gd name="T3" fmla="*/ 48 h 70"/>
                <a:gd name="T4" fmla="*/ 29 w 47"/>
                <a:gd name="T5" fmla="*/ 0 h 70"/>
                <a:gd name="T6" fmla="*/ 13 w 47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0">
                  <a:moveTo>
                    <a:pt x="13" y="70"/>
                  </a:moveTo>
                  <a:cubicBezTo>
                    <a:pt x="0" y="70"/>
                    <a:pt x="2" y="60"/>
                    <a:pt x="2" y="48"/>
                  </a:cubicBezTo>
                  <a:cubicBezTo>
                    <a:pt x="2" y="31"/>
                    <a:pt x="18" y="0"/>
                    <a:pt x="29" y="0"/>
                  </a:cubicBezTo>
                  <a:cubicBezTo>
                    <a:pt x="47" y="0"/>
                    <a:pt x="31" y="70"/>
                    <a:pt x="13" y="7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9"/>
            <p:cNvSpPr>
              <a:spLocks/>
            </p:cNvSpPr>
            <p:nvPr/>
          </p:nvSpPr>
          <p:spPr bwMode="auto">
            <a:xfrm>
              <a:off x="8487311" y="3691039"/>
              <a:ext cx="62748" cy="55095"/>
            </a:xfrm>
            <a:custGeom>
              <a:avLst/>
              <a:gdLst>
                <a:gd name="T0" fmla="*/ 3 w 54"/>
                <a:gd name="T1" fmla="*/ 20 h 48"/>
                <a:gd name="T2" fmla="*/ 45 w 54"/>
                <a:gd name="T3" fmla="*/ 0 h 48"/>
                <a:gd name="T4" fmla="*/ 54 w 54"/>
                <a:gd name="T5" fmla="*/ 12 h 48"/>
                <a:gd name="T6" fmla="*/ 20 w 54"/>
                <a:gd name="T7" fmla="*/ 48 h 48"/>
                <a:gd name="T8" fmla="*/ 3 w 54"/>
                <a:gd name="T9" fmla="*/ 32 h 48"/>
                <a:gd name="T10" fmla="*/ 3 w 54"/>
                <a:gd name="T1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8">
                  <a:moveTo>
                    <a:pt x="3" y="20"/>
                  </a:moveTo>
                  <a:cubicBezTo>
                    <a:pt x="9" y="20"/>
                    <a:pt x="35" y="0"/>
                    <a:pt x="45" y="0"/>
                  </a:cubicBezTo>
                  <a:cubicBezTo>
                    <a:pt x="49" y="0"/>
                    <a:pt x="54" y="7"/>
                    <a:pt x="54" y="12"/>
                  </a:cubicBezTo>
                  <a:cubicBezTo>
                    <a:pt x="54" y="23"/>
                    <a:pt x="31" y="48"/>
                    <a:pt x="20" y="48"/>
                  </a:cubicBezTo>
                  <a:cubicBezTo>
                    <a:pt x="9" y="48"/>
                    <a:pt x="3" y="42"/>
                    <a:pt x="3" y="32"/>
                  </a:cubicBezTo>
                  <a:cubicBezTo>
                    <a:pt x="3" y="27"/>
                    <a:pt x="0" y="20"/>
                    <a:pt x="3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60"/>
            <p:cNvSpPr>
              <a:spLocks/>
            </p:cNvSpPr>
            <p:nvPr/>
          </p:nvSpPr>
          <p:spPr bwMode="auto">
            <a:xfrm>
              <a:off x="8224076" y="3603805"/>
              <a:ext cx="287723" cy="583092"/>
            </a:xfrm>
            <a:custGeom>
              <a:avLst/>
              <a:gdLst>
                <a:gd name="T0" fmla="*/ 21 w 252"/>
                <a:gd name="T1" fmla="*/ 311 h 509"/>
                <a:gd name="T2" fmla="*/ 36 w 252"/>
                <a:gd name="T3" fmla="*/ 273 h 509"/>
                <a:gd name="T4" fmla="*/ 42 w 252"/>
                <a:gd name="T5" fmla="*/ 265 h 509"/>
                <a:gd name="T6" fmla="*/ 26 w 252"/>
                <a:gd name="T7" fmla="*/ 215 h 509"/>
                <a:gd name="T8" fmla="*/ 12 w 252"/>
                <a:gd name="T9" fmla="*/ 197 h 509"/>
                <a:gd name="T10" fmla="*/ 13 w 252"/>
                <a:gd name="T11" fmla="*/ 190 h 509"/>
                <a:gd name="T12" fmla="*/ 13 w 252"/>
                <a:gd name="T13" fmla="*/ 191 h 509"/>
                <a:gd name="T14" fmla="*/ 21 w 252"/>
                <a:gd name="T15" fmla="*/ 174 h 509"/>
                <a:gd name="T16" fmla="*/ 15 w 252"/>
                <a:gd name="T17" fmla="*/ 139 h 509"/>
                <a:gd name="T18" fmla="*/ 0 w 252"/>
                <a:gd name="T19" fmla="*/ 118 h 509"/>
                <a:gd name="T20" fmla="*/ 12 w 252"/>
                <a:gd name="T21" fmla="*/ 84 h 509"/>
                <a:gd name="T22" fmla="*/ 31 w 252"/>
                <a:gd name="T23" fmla="*/ 78 h 509"/>
                <a:gd name="T24" fmla="*/ 76 w 252"/>
                <a:gd name="T25" fmla="*/ 35 h 509"/>
                <a:gd name="T26" fmla="*/ 81 w 252"/>
                <a:gd name="T27" fmla="*/ 35 h 509"/>
                <a:gd name="T28" fmla="*/ 85 w 252"/>
                <a:gd name="T29" fmla="*/ 44 h 509"/>
                <a:gd name="T30" fmla="*/ 89 w 252"/>
                <a:gd name="T31" fmla="*/ 37 h 509"/>
                <a:gd name="T32" fmla="*/ 89 w 252"/>
                <a:gd name="T33" fmla="*/ 16 h 509"/>
                <a:gd name="T34" fmla="*/ 109 w 252"/>
                <a:gd name="T35" fmla="*/ 11 h 509"/>
                <a:gd name="T36" fmla="*/ 134 w 252"/>
                <a:gd name="T37" fmla="*/ 11 h 509"/>
                <a:gd name="T38" fmla="*/ 164 w 252"/>
                <a:gd name="T39" fmla="*/ 0 h 509"/>
                <a:gd name="T40" fmla="*/ 196 w 252"/>
                <a:gd name="T41" fmla="*/ 9 h 509"/>
                <a:gd name="T42" fmla="*/ 223 w 252"/>
                <a:gd name="T43" fmla="*/ 40 h 509"/>
                <a:gd name="T44" fmla="*/ 171 w 252"/>
                <a:gd name="T45" fmla="*/ 104 h 509"/>
                <a:gd name="T46" fmla="*/ 178 w 252"/>
                <a:gd name="T47" fmla="*/ 116 h 509"/>
                <a:gd name="T48" fmla="*/ 221 w 252"/>
                <a:gd name="T49" fmla="*/ 168 h 509"/>
                <a:gd name="T50" fmla="*/ 252 w 252"/>
                <a:gd name="T51" fmla="*/ 242 h 509"/>
                <a:gd name="T52" fmla="*/ 243 w 252"/>
                <a:gd name="T53" fmla="*/ 281 h 509"/>
                <a:gd name="T54" fmla="*/ 196 w 252"/>
                <a:gd name="T55" fmla="*/ 307 h 509"/>
                <a:gd name="T56" fmla="*/ 180 w 252"/>
                <a:gd name="T57" fmla="*/ 324 h 509"/>
                <a:gd name="T58" fmla="*/ 178 w 252"/>
                <a:gd name="T59" fmla="*/ 317 h 509"/>
                <a:gd name="T60" fmla="*/ 178 w 252"/>
                <a:gd name="T61" fmla="*/ 326 h 509"/>
                <a:gd name="T62" fmla="*/ 159 w 252"/>
                <a:gd name="T63" fmla="*/ 346 h 509"/>
                <a:gd name="T64" fmla="*/ 153 w 252"/>
                <a:gd name="T65" fmla="*/ 330 h 509"/>
                <a:gd name="T66" fmla="*/ 156 w 252"/>
                <a:gd name="T67" fmla="*/ 319 h 509"/>
                <a:gd name="T68" fmla="*/ 151 w 252"/>
                <a:gd name="T69" fmla="*/ 307 h 509"/>
                <a:gd name="T70" fmla="*/ 125 w 252"/>
                <a:gd name="T71" fmla="*/ 291 h 509"/>
                <a:gd name="T72" fmla="*/ 107 w 252"/>
                <a:gd name="T73" fmla="*/ 269 h 509"/>
                <a:gd name="T74" fmla="*/ 74 w 252"/>
                <a:gd name="T75" fmla="*/ 254 h 509"/>
                <a:gd name="T76" fmla="*/ 70 w 252"/>
                <a:gd name="T77" fmla="*/ 243 h 509"/>
                <a:gd name="T78" fmla="*/ 50 w 252"/>
                <a:gd name="T79" fmla="*/ 233 h 509"/>
                <a:gd name="T80" fmla="*/ 46 w 252"/>
                <a:gd name="T81" fmla="*/ 242 h 509"/>
                <a:gd name="T82" fmla="*/ 49 w 252"/>
                <a:gd name="T83" fmla="*/ 257 h 509"/>
                <a:gd name="T84" fmla="*/ 27 w 252"/>
                <a:gd name="T85" fmla="*/ 308 h 509"/>
                <a:gd name="T86" fmla="*/ 53 w 252"/>
                <a:gd name="T87" fmla="*/ 347 h 509"/>
                <a:gd name="T88" fmla="*/ 51 w 252"/>
                <a:gd name="T89" fmla="*/ 347 h 509"/>
                <a:gd name="T90" fmla="*/ 60 w 252"/>
                <a:gd name="T91" fmla="*/ 372 h 509"/>
                <a:gd name="T92" fmla="*/ 125 w 252"/>
                <a:gd name="T93" fmla="*/ 438 h 509"/>
                <a:gd name="T94" fmla="*/ 122 w 252"/>
                <a:gd name="T95" fmla="*/ 453 h 509"/>
                <a:gd name="T96" fmla="*/ 137 w 252"/>
                <a:gd name="T97" fmla="*/ 482 h 509"/>
                <a:gd name="T98" fmla="*/ 143 w 252"/>
                <a:gd name="T99" fmla="*/ 505 h 509"/>
                <a:gd name="T100" fmla="*/ 134 w 252"/>
                <a:gd name="T101" fmla="*/ 506 h 509"/>
                <a:gd name="T102" fmla="*/ 128 w 252"/>
                <a:gd name="T103" fmla="*/ 509 h 509"/>
                <a:gd name="T104" fmla="*/ 115 w 252"/>
                <a:gd name="T105" fmla="*/ 502 h 509"/>
                <a:gd name="T106" fmla="*/ 62 w 252"/>
                <a:gd name="T107" fmla="*/ 444 h 509"/>
                <a:gd name="T108" fmla="*/ 46 w 252"/>
                <a:gd name="T109" fmla="*/ 386 h 509"/>
                <a:gd name="T110" fmla="*/ 23 w 252"/>
                <a:gd name="T111" fmla="*/ 346 h 509"/>
                <a:gd name="T112" fmla="*/ 13 w 252"/>
                <a:gd name="T113" fmla="*/ 346 h 509"/>
                <a:gd name="T114" fmla="*/ 13 w 252"/>
                <a:gd name="T115" fmla="*/ 341 h 509"/>
                <a:gd name="T116" fmla="*/ 17 w 252"/>
                <a:gd name="T117" fmla="*/ 311 h 509"/>
                <a:gd name="T118" fmla="*/ 19 w 252"/>
                <a:gd name="T119" fmla="*/ 311 h 509"/>
                <a:gd name="T120" fmla="*/ 21 w 252"/>
                <a:gd name="T121" fmla="*/ 31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2" h="509">
                  <a:moveTo>
                    <a:pt x="21" y="311"/>
                  </a:moveTo>
                  <a:cubicBezTo>
                    <a:pt x="27" y="297"/>
                    <a:pt x="29" y="289"/>
                    <a:pt x="36" y="273"/>
                  </a:cubicBezTo>
                  <a:cubicBezTo>
                    <a:pt x="37" y="271"/>
                    <a:pt x="42" y="269"/>
                    <a:pt x="42" y="265"/>
                  </a:cubicBezTo>
                  <a:cubicBezTo>
                    <a:pt x="42" y="258"/>
                    <a:pt x="31" y="221"/>
                    <a:pt x="26" y="215"/>
                  </a:cubicBezTo>
                  <a:cubicBezTo>
                    <a:pt x="21" y="210"/>
                    <a:pt x="12" y="206"/>
                    <a:pt x="12" y="197"/>
                  </a:cubicBezTo>
                  <a:cubicBezTo>
                    <a:pt x="12" y="195"/>
                    <a:pt x="13" y="192"/>
                    <a:pt x="13" y="190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5" y="189"/>
                    <a:pt x="21" y="180"/>
                    <a:pt x="21" y="174"/>
                  </a:cubicBezTo>
                  <a:cubicBezTo>
                    <a:pt x="21" y="165"/>
                    <a:pt x="20" y="148"/>
                    <a:pt x="15" y="139"/>
                  </a:cubicBezTo>
                  <a:cubicBezTo>
                    <a:pt x="10" y="132"/>
                    <a:pt x="0" y="132"/>
                    <a:pt x="0" y="118"/>
                  </a:cubicBezTo>
                  <a:cubicBezTo>
                    <a:pt x="0" y="103"/>
                    <a:pt x="5" y="92"/>
                    <a:pt x="12" y="84"/>
                  </a:cubicBezTo>
                  <a:cubicBezTo>
                    <a:pt x="16" y="80"/>
                    <a:pt x="25" y="82"/>
                    <a:pt x="31" y="78"/>
                  </a:cubicBezTo>
                  <a:cubicBezTo>
                    <a:pt x="50" y="65"/>
                    <a:pt x="61" y="59"/>
                    <a:pt x="76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41"/>
                    <a:pt x="84" y="44"/>
                    <a:pt x="85" y="44"/>
                  </a:cubicBezTo>
                  <a:cubicBezTo>
                    <a:pt x="87" y="44"/>
                    <a:pt x="89" y="39"/>
                    <a:pt x="89" y="37"/>
                  </a:cubicBezTo>
                  <a:cubicBezTo>
                    <a:pt x="89" y="29"/>
                    <a:pt x="89" y="24"/>
                    <a:pt x="89" y="16"/>
                  </a:cubicBezTo>
                  <a:cubicBezTo>
                    <a:pt x="89" y="16"/>
                    <a:pt x="106" y="10"/>
                    <a:pt x="109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44" y="17"/>
                    <a:pt x="153" y="0"/>
                    <a:pt x="164" y="0"/>
                  </a:cubicBezTo>
                  <a:cubicBezTo>
                    <a:pt x="176" y="0"/>
                    <a:pt x="184" y="9"/>
                    <a:pt x="196" y="9"/>
                  </a:cubicBezTo>
                  <a:cubicBezTo>
                    <a:pt x="196" y="29"/>
                    <a:pt x="212" y="36"/>
                    <a:pt x="223" y="40"/>
                  </a:cubicBezTo>
                  <a:cubicBezTo>
                    <a:pt x="208" y="64"/>
                    <a:pt x="171" y="70"/>
                    <a:pt x="171" y="104"/>
                  </a:cubicBezTo>
                  <a:cubicBezTo>
                    <a:pt x="171" y="111"/>
                    <a:pt x="175" y="113"/>
                    <a:pt x="178" y="116"/>
                  </a:cubicBezTo>
                  <a:cubicBezTo>
                    <a:pt x="195" y="134"/>
                    <a:pt x="203" y="155"/>
                    <a:pt x="221" y="168"/>
                  </a:cubicBezTo>
                  <a:cubicBezTo>
                    <a:pt x="240" y="180"/>
                    <a:pt x="252" y="215"/>
                    <a:pt x="252" y="242"/>
                  </a:cubicBezTo>
                  <a:cubicBezTo>
                    <a:pt x="252" y="260"/>
                    <a:pt x="243" y="267"/>
                    <a:pt x="243" y="281"/>
                  </a:cubicBezTo>
                  <a:cubicBezTo>
                    <a:pt x="218" y="288"/>
                    <a:pt x="216" y="296"/>
                    <a:pt x="196" y="307"/>
                  </a:cubicBezTo>
                  <a:cubicBezTo>
                    <a:pt x="187" y="312"/>
                    <a:pt x="189" y="324"/>
                    <a:pt x="180" y="324"/>
                  </a:cubicBezTo>
                  <a:cubicBezTo>
                    <a:pt x="178" y="324"/>
                    <a:pt x="178" y="320"/>
                    <a:pt x="178" y="317"/>
                  </a:cubicBezTo>
                  <a:cubicBezTo>
                    <a:pt x="178" y="322"/>
                    <a:pt x="178" y="325"/>
                    <a:pt x="178" y="326"/>
                  </a:cubicBezTo>
                  <a:cubicBezTo>
                    <a:pt x="178" y="334"/>
                    <a:pt x="162" y="346"/>
                    <a:pt x="159" y="346"/>
                  </a:cubicBezTo>
                  <a:cubicBezTo>
                    <a:pt x="156" y="346"/>
                    <a:pt x="153" y="335"/>
                    <a:pt x="153" y="330"/>
                  </a:cubicBezTo>
                  <a:cubicBezTo>
                    <a:pt x="153" y="324"/>
                    <a:pt x="153" y="320"/>
                    <a:pt x="156" y="319"/>
                  </a:cubicBezTo>
                  <a:cubicBezTo>
                    <a:pt x="153" y="317"/>
                    <a:pt x="152" y="311"/>
                    <a:pt x="151" y="307"/>
                  </a:cubicBezTo>
                  <a:cubicBezTo>
                    <a:pt x="140" y="307"/>
                    <a:pt x="125" y="303"/>
                    <a:pt x="125" y="291"/>
                  </a:cubicBezTo>
                  <a:cubicBezTo>
                    <a:pt x="108" y="291"/>
                    <a:pt x="116" y="279"/>
                    <a:pt x="107" y="269"/>
                  </a:cubicBezTo>
                  <a:cubicBezTo>
                    <a:pt x="97" y="258"/>
                    <a:pt x="86" y="258"/>
                    <a:pt x="74" y="254"/>
                  </a:cubicBezTo>
                  <a:cubicBezTo>
                    <a:pt x="72" y="254"/>
                    <a:pt x="70" y="243"/>
                    <a:pt x="70" y="243"/>
                  </a:cubicBezTo>
                  <a:cubicBezTo>
                    <a:pt x="68" y="234"/>
                    <a:pt x="59" y="233"/>
                    <a:pt x="50" y="233"/>
                  </a:cubicBezTo>
                  <a:cubicBezTo>
                    <a:pt x="44" y="233"/>
                    <a:pt x="46" y="238"/>
                    <a:pt x="46" y="242"/>
                  </a:cubicBezTo>
                  <a:cubicBezTo>
                    <a:pt x="46" y="249"/>
                    <a:pt x="49" y="250"/>
                    <a:pt x="49" y="257"/>
                  </a:cubicBezTo>
                  <a:cubicBezTo>
                    <a:pt x="49" y="281"/>
                    <a:pt x="27" y="287"/>
                    <a:pt x="27" y="308"/>
                  </a:cubicBezTo>
                  <a:cubicBezTo>
                    <a:pt x="27" y="333"/>
                    <a:pt x="53" y="324"/>
                    <a:pt x="53" y="347"/>
                  </a:cubicBezTo>
                  <a:cubicBezTo>
                    <a:pt x="51" y="347"/>
                    <a:pt x="51" y="347"/>
                    <a:pt x="51" y="347"/>
                  </a:cubicBezTo>
                  <a:cubicBezTo>
                    <a:pt x="54" y="352"/>
                    <a:pt x="55" y="366"/>
                    <a:pt x="60" y="372"/>
                  </a:cubicBezTo>
                  <a:cubicBezTo>
                    <a:pt x="81" y="393"/>
                    <a:pt x="125" y="398"/>
                    <a:pt x="125" y="438"/>
                  </a:cubicBezTo>
                  <a:cubicBezTo>
                    <a:pt x="125" y="446"/>
                    <a:pt x="122" y="446"/>
                    <a:pt x="122" y="453"/>
                  </a:cubicBezTo>
                  <a:cubicBezTo>
                    <a:pt x="122" y="467"/>
                    <a:pt x="134" y="472"/>
                    <a:pt x="137" y="482"/>
                  </a:cubicBezTo>
                  <a:cubicBezTo>
                    <a:pt x="140" y="492"/>
                    <a:pt x="140" y="496"/>
                    <a:pt x="143" y="505"/>
                  </a:cubicBezTo>
                  <a:cubicBezTo>
                    <a:pt x="137" y="506"/>
                    <a:pt x="137" y="506"/>
                    <a:pt x="134" y="506"/>
                  </a:cubicBezTo>
                  <a:cubicBezTo>
                    <a:pt x="131" y="506"/>
                    <a:pt x="131" y="509"/>
                    <a:pt x="128" y="509"/>
                  </a:cubicBezTo>
                  <a:cubicBezTo>
                    <a:pt x="121" y="509"/>
                    <a:pt x="120" y="503"/>
                    <a:pt x="115" y="502"/>
                  </a:cubicBezTo>
                  <a:cubicBezTo>
                    <a:pt x="92" y="494"/>
                    <a:pt x="71" y="470"/>
                    <a:pt x="62" y="444"/>
                  </a:cubicBezTo>
                  <a:cubicBezTo>
                    <a:pt x="56" y="421"/>
                    <a:pt x="54" y="404"/>
                    <a:pt x="46" y="386"/>
                  </a:cubicBezTo>
                  <a:cubicBezTo>
                    <a:pt x="40" y="374"/>
                    <a:pt x="35" y="346"/>
                    <a:pt x="23" y="346"/>
                  </a:cubicBezTo>
                  <a:cubicBezTo>
                    <a:pt x="15" y="346"/>
                    <a:pt x="20" y="351"/>
                    <a:pt x="13" y="346"/>
                  </a:cubicBezTo>
                  <a:cubicBezTo>
                    <a:pt x="12" y="346"/>
                    <a:pt x="13" y="343"/>
                    <a:pt x="13" y="341"/>
                  </a:cubicBezTo>
                  <a:cubicBezTo>
                    <a:pt x="13" y="330"/>
                    <a:pt x="15" y="322"/>
                    <a:pt x="17" y="311"/>
                  </a:cubicBezTo>
                  <a:cubicBezTo>
                    <a:pt x="19" y="311"/>
                    <a:pt x="19" y="311"/>
                    <a:pt x="19" y="311"/>
                  </a:cubicBezTo>
                  <a:lnTo>
                    <a:pt x="21" y="31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1"/>
            <p:cNvSpPr>
              <a:spLocks/>
            </p:cNvSpPr>
            <p:nvPr/>
          </p:nvSpPr>
          <p:spPr bwMode="auto">
            <a:xfrm>
              <a:off x="8409259" y="4258827"/>
              <a:ext cx="41322" cy="41321"/>
            </a:xfrm>
            <a:custGeom>
              <a:avLst/>
              <a:gdLst>
                <a:gd name="T0" fmla="*/ 21 w 36"/>
                <a:gd name="T1" fmla="*/ 30 h 35"/>
                <a:gd name="T2" fmla="*/ 16 w 36"/>
                <a:gd name="T3" fmla="*/ 19 h 35"/>
                <a:gd name="T4" fmla="*/ 0 w 36"/>
                <a:gd name="T5" fmla="*/ 11 h 35"/>
                <a:gd name="T6" fmla="*/ 16 w 36"/>
                <a:gd name="T7" fmla="*/ 0 h 35"/>
                <a:gd name="T8" fmla="*/ 35 w 36"/>
                <a:gd name="T9" fmla="*/ 27 h 35"/>
                <a:gd name="T10" fmla="*/ 36 w 36"/>
                <a:gd name="T11" fmla="*/ 35 h 35"/>
                <a:gd name="T12" fmla="*/ 31 w 36"/>
                <a:gd name="T13" fmla="*/ 35 h 35"/>
                <a:gd name="T14" fmla="*/ 21 w 36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5">
                  <a:moveTo>
                    <a:pt x="21" y="30"/>
                  </a:moveTo>
                  <a:cubicBezTo>
                    <a:pt x="19" y="30"/>
                    <a:pt x="16" y="22"/>
                    <a:pt x="16" y="19"/>
                  </a:cubicBezTo>
                  <a:cubicBezTo>
                    <a:pt x="13" y="13"/>
                    <a:pt x="0" y="17"/>
                    <a:pt x="0" y="11"/>
                  </a:cubicBezTo>
                  <a:cubicBezTo>
                    <a:pt x="0" y="6"/>
                    <a:pt x="11" y="1"/>
                    <a:pt x="16" y="0"/>
                  </a:cubicBezTo>
                  <a:cubicBezTo>
                    <a:pt x="20" y="12"/>
                    <a:pt x="25" y="27"/>
                    <a:pt x="35" y="27"/>
                  </a:cubicBezTo>
                  <a:cubicBezTo>
                    <a:pt x="35" y="30"/>
                    <a:pt x="35" y="33"/>
                    <a:pt x="36" y="35"/>
                  </a:cubicBezTo>
                  <a:cubicBezTo>
                    <a:pt x="34" y="35"/>
                    <a:pt x="32" y="35"/>
                    <a:pt x="31" y="35"/>
                  </a:cubicBezTo>
                  <a:cubicBezTo>
                    <a:pt x="26" y="35"/>
                    <a:pt x="24" y="30"/>
                    <a:pt x="21" y="3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2"/>
            <p:cNvSpPr>
              <a:spLocks/>
            </p:cNvSpPr>
            <p:nvPr/>
          </p:nvSpPr>
          <p:spPr bwMode="auto">
            <a:xfrm>
              <a:off x="8470477" y="4289435"/>
              <a:ext cx="16835" cy="15304"/>
            </a:xfrm>
            <a:custGeom>
              <a:avLst/>
              <a:gdLst>
                <a:gd name="T0" fmla="*/ 1 w 15"/>
                <a:gd name="T1" fmla="*/ 0 h 14"/>
                <a:gd name="T2" fmla="*/ 8 w 15"/>
                <a:gd name="T3" fmla="*/ 0 h 14"/>
                <a:gd name="T4" fmla="*/ 15 w 15"/>
                <a:gd name="T5" fmla="*/ 4 h 14"/>
                <a:gd name="T6" fmla="*/ 7 w 15"/>
                <a:gd name="T7" fmla="*/ 14 h 14"/>
                <a:gd name="T8" fmla="*/ 1 w 15"/>
                <a:gd name="T9" fmla="*/ 4 h 14"/>
                <a:gd name="T10" fmla="*/ 1 w 1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4">
                  <a:moveTo>
                    <a:pt x="1" y="0"/>
                  </a:moveTo>
                  <a:cubicBezTo>
                    <a:pt x="3" y="0"/>
                    <a:pt x="6" y="0"/>
                    <a:pt x="8" y="0"/>
                  </a:cubicBezTo>
                  <a:cubicBezTo>
                    <a:pt x="11" y="0"/>
                    <a:pt x="13" y="4"/>
                    <a:pt x="15" y="4"/>
                  </a:cubicBezTo>
                  <a:cubicBezTo>
                    <a:pt x="15" y="9"/>
                    <a:pt x="12" y="14"/>
                    <a:pt x="7" y="14"/>
                  </a:cubicBezTo>
                  <a:cubicBezTo>
                    <a:pt x="2" y="14"/>
                    <a:pt x="1" y="8"/>
                    <a:pt x="1" y="4"/>
                  </a:cubicBezTo>
                  <a:cubicBezTo>
                    <a:pt x="1" y="4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63"/>
            <p:cNvSpPr>
              <a:spLocks/>
            </p:cNvSpPr>
            <p:nvPr/>
          </p:nvSpPr>
          <p:spPr bwMode="auto">
            <a:xfrm>
              <a:off x="8251624" y="4249644"/>
              <a:ext cx="16835" cy="26017"/>
            </a:xfrm>
            <a:custGeom>
              <a:avLst/>
              <a:gdLst>
                <a:gd name="T0" fmla="*/ 3 w 14"/>
                <a:gd name="T1" fmla="*/ 0 h 23"/>
                <a:gd name="T2" fmla="*/ 13 w 14"/>
                <a:gd name="T3" fmla="*/ 23 h 23"/>
                <a:gd name="T4" fmla="*/ 0 w 14"/>
                <a:gd name="T5" fmla="*/ 4 h 23"/>
                <a:gd name="T6" fmla="*/ 0 w 14"/>
                <a:gd name="T7" fmla="*/ 0 h 23"/>
                <a:gd name="T8" fmla="*/ 6 w 14"/>
                <a:gd name="T9" fmla="*/ 0 h 23"/>
                <a:gd name="T10" fmla="*/ 6 w 14"/>
                <a:gd name="T11" fmla="*/ 4 h 23"/>
                <a:gd name="T12" fmla="*/ 3 w 1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cubicBezTo>
                    <a:pt x="9" y="8"/>
                    <a:pt x="14" y="13"/>
                    <a:pt x="13" y="23"/>
                  </a:cubicBezTo>
                  <a:cubicBezTo>
                    <a:pt x="9" y="22"/>
                    <a:pt x="0" y="9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4"/>
                    <a:pt x="6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64"/>
            <p:cNvSpPr>
              <a:spLocks/>
            </p:cNvSpPr>
            <p:nvPr/>
          </p:nvSpPr>
          <p:spPr bwMode="auto">
            <a:xfrm>
              <a:off x="8219485" y="4194549"/>
              <a:ext cx="24487" cy="21426"/>
            </a:xfrm>
            <a:custGeom>
              <a:avLst/>
              <a:gdLst>
                <a:gd name="T0" fmla="*/ 4 w 21"/>
                <a:gd name="T1" fmla="*/ 0 h 19"/>
                <a:gd name="T2" fmla="*/ 15 w 21"/>
                <a:gd name="T3" fmla="*/ 19 h 19"/>
                <a:gd name="T4" fmla="*/ 1 w 21"/>
                <a:gd name="T5" fmla="*/ 2 h 19"/>
                <a:gd name="T6" fmla="*/ 0 w 21"/>
                <a:gd name="T7" fmla="*/ 2 h 19"/>
                <a:gd name="T8" fmla="*/ 4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4" y="0"/>
                  </a:moveTo>
                  <a:cubicBezTo>
                    <a:pt x="9" y="3"/>
                    <a:pt x="21" y="19"/>
                    <a:pt x="15" y="19"/>
                  </a:cubicBezTo>
                  <a:cubicBezTo>
                    <a:pt x="12" y="19"/>
                    <a:pt x="2" y="6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5"/>
            <p:cNvSpPr>
              <a:spLocks/>
            </p:cNvSpPr>
            <p:nvPr/>
          </p:nvSpPr>
          <p:spPr bwMode="auto">
            <a:xfrm>
              <a:off x="9012252" y="3306903"/>
              <a:ext cx="56626" cy="76521"/>
            </a:xfrm>
            <a:custGeom>
              <a:avLst/>
              <a:gdLst>
                <a:gd name="T0" fmla="*/ 19 w 50"/>
                <a:gd name="T1" fmla="*/ 40 h 68"/>
                <a:gd name="T2" fmla="*/ 22 w 50"/>
                <a:gd name="T3" fmla="*/ 29 h 68"/>
                <a:gd name="T4" fmla="*/ 16 w 50"/>
                <a:gd name="T5" fmla="*/ 18 h 68"/>
                <a:gd name="T6" fmla="*/ 16 w 50"/>
                <a:gd name="T7" fmla="*/ 25 h 68"/>
                <a:gd name="T8" fmla="*/ 7 w 50"/>
                <a:gd name="T9" fmla="*/ 29 h 68"/>
                <a:gd name="T10" fmla="*/ 0 w 50"/>
                <a:gd name="T11" fmla="*/ 20 h 68"/>
                <a:gd name="T12" fmla="*/ 23 w 50"/>
                <a:gd name="T13" fmla="*/ 0 h 68"/>
                <a:gd name="T14" fmla="*/ 43 w 50"/>
                <a:gd name="T15" fmla="*/ 6 h 68"/>
                <a:gd name="T16" fmla="*/ 44 w 50"/>
                <a:gd name="T17" fmla="*/ 14 h 68"/>
                <a:gd name="T18" fmla="*/ 50 w 50"/>
                <a:gd name="T19" fmla="*/ 21 h 68"/>
                <a:gd name="T20" fmla="*/ 50 w 50"/>
                <a:gd name="T21" fmla="*/ 29 h 68"/>
                <a:gd name="T22" fmla="*/ 44 w 50"/>
                <a:gd name="T23" fmla="*/ 29 h 68"/>
                <a:gd name="T24" fmla="*/ 25 w 50"/>
                <a:gd name="T25" fmla="*/ 68 h 68"/>
                <a:gd name="T26" fmla="*/ 22 w 50"/>
                <a:gd name="T27" fmla="*/ 60 h 68"/>
                <a:gd name="T28" fmla="*/ 22 w 50"/>
                <a:gd name="T29" fmla="*/ 65 h 68"/>
                <a:gd name="T30" fmla="*/ 12 w 50"/>
                <a:gd name="T31" fmla="*/ 53 h 68"/>
                <a:gd name="T32" fmla="*/ 19 w 50"/>
                <a:gd name="T33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8">
                  <a:moveTo>
                    <a:pt x="19" y="40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18" y="27"/>
                    <a:pt x="17" y="22"/>
                    <a:pt x="16" y="18"/>
                  </a:cubicBezTo>
                  <a:cubicBezTo>
                    <a:pt x="16" y="21"/>
                    <a:pt x="15" y="23"/>
                    <a:pt x="16" y="25"/>
                  </a:cubicBezTo>
                  <a:cubicBezTo>
                    <a:pt x="13" y="25"/>
                    <a:pt x="10" y="29"/>
                    <a:pt x="7" y="29"/>
                  </a:cubicBezTo>
                  <a:cubicBezTo>
                    <a:pt x="4" y="29"/>
                    <a:pt x="0" y="24"/>
                    <a:pt x="0" y="20"/>
                  </a:cubicBezTo>
                  <a:cubicBezTo>
                    <a:pt x="0" y="15"/>
                    <a:pt x="21" y="0"/>
                    <a:pt x="23" y="0"/>
                  </a:cubicBezTo>
                  <a:cubicBezTo>
                    <a:pt x="29" y="0"/>
                    <a:pt x="34" y="6"/>
                    <a:pt x="43" y="6"/>
                  </a:cubicBezTo>
                  <a:cubicBezTo>
                    <a:pt x="43" y="9"/>
                    <a:pt x="41" y="14"/>
                    <a:pt x="44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9" y="26"/>
                    <a:pt x="50" y="29"/>
                  </a:cubicBezTo>
                  <a:cubicBezTo>
                    <a:pt x="48" y="29"/>
                    <a:pt x="46" y="30"/>
                    <a:pt x="44" y="29"/>
                  </a:cubicBezTo>
                  <a:cubicBezTo>
                    <a:pt x="41" y="43"/>
                    <a:pt x="35" y="68"/>
                    <a:pt x="25" y="68"/>
                  </a:cubicBezTo>
                  <a:cubicBezTo>
                    <a:pt x="22" y="68"/>
                    <a:pt x="22" y="63"/>
                    <a:pt x="22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6" y="65"/>
                    <a:pt x="12" y="56"/>
                    <a:pt x="12" y="53"/>
                  </a:cubicBezTo>
                  <a:cubicBezTo>
                    <a:pt x="12" y="51"/>
                    <a:pt x="19" y="40"/>
                    <a:pt x="19" y="4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9079591" y="3288538"/>
              <a:ext cx="64278" cy="47443"/>
            </a:xfrm>
            <a:custGeom>
              <a:avLst/>
              <a:gdLst>
                <a:gd name="T0" fmla="*/ 40 w 57"/>
                <a:gd name="T1" fmla="*/ 28 h 42"/>
                <a:gd name="T2" fmla="*/ 29 w 57"/>
                <a:gd name="T3" fmla="*/ 22 h 42"/>
                <a:gd name="T4" fmla="*/ 10 w 57"/>
                <a:gd name="T5" fmla="*/ 42 h 42"/>
                <a:gd name="T6" fmla="*/ 6 w 57"/>
                <a:gd name="T7" fmla="*/ 30 h 42"/>
                <a:gd name="T8" fmla="*/ 0 w 57"/>
                <a:gd name="T9" fmla="*/ 22 h 42"/>
                <a:gd name="T10" fmla="*/ 14 w 57"/>
                <a:gd name="T11" fmla="*/ 10 h 42"/>
                <a:gd name="T12" fmla="*/ 40 w 57"/>
                <a:gd name="T13" fmla="*/ 0 h 42"/>
                <a:gd name="T14" fmla="*/ 40 w 57"/>
                <a:gd name="T1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2">
                  <a:moveTo>
                    <a:pt x="40" y="28"/>
                  </a:moveTo>
                  <a:cubicBezTo>
                    <a:pt x="34" y="28"/>
                    <a:pt x="31" y="23"/>
                    <a:pt x="29" y="22"/>
                  </a:cubicBezTo>
                  <a:cubicBezTo>
                    <a:pt x="22" y="30"/>
                    <a:pt x="20" y="42"/>
                    <a:pt x="10" y="42"/>
                  </a:cubicBezTo>
                  <a:cubicBezTo>
                    <a:pt x="7" y="42"/>
                    <a:pt x="5" y="34"/>
                    <a:pt x="6" y="30"/>
                  </a:cubicBezTo>
                  <a:cubicBezTo>
                    <a:pt x="1" y="27"/>
                    <a:pt x="0" y="26"/>
                    <a:pt x="0" y="22"/>
                  </a:cubicBezTo>
                  <a:cubicBezTo>
                    <a:pt x="0" y="22"/>
                    <a:pt x="14" y="10"/>
                    <a:pt x="14" y="10"/>
                  </a:cubicBezTo>
                  <a:cubicBezTo>
                    <a:pt x="27" y="14"/>
                    <a:pt x="29" y="0"/>
                    <a:pt x="40" y="0"/>
                  </a:cubicBezTo>
                  <a:cubicBezTo>
                    <a:pt x="57" y="0"/>
                    <a:pt x="48" y="28"/>
                    <a:pt x="40" y="2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67"/>
            <p:cNvSpPr>
              <a:spLocks/>
            </p:cNvSpPr>
            <p:nvPr/>
          </p:nvSpPr>
          <p:spPr bwMode="auto">
            <a:xfrm>
              <a:off x="9044391" y="3080400"/>
              <a:ext cx="275479" cy="235685"/>
            </a:xfrm>
            <a:custGeom>
              <a:avLst/>
              <a:gdLst>
                <a:gd name="T0" fmla="*/ 94 w 241"/>
                <a:gd name="T1" fmla="*/ 199 h 207"/>
                <a:gd name="T2" fmla="*/ 94 w 241"/>
                <a:gd name="T3" fmla="*/ 192 h 207"/>
                <a:gd name="T4" fmla="*/ 97 w 241"/>
                <a:gd name="T5" fmla="*/ 179 h 207"/>
                <a:gd name="T6" fmla="*/ 74 w 241"/>
                <a:gd name="T7" fmla="*/ 172 h 207"/>
                <a:gd name="T8" fmla="*/ 66 w 241"/>
                <a:gd name="T9" fmla="*/ 178 h 207"/>
                <a:gd name="T10" fmla="*/ 50 w 241"/>
                <a:gd name="T11" fmla="*/ 181 h 207"/>
                <a:gd name="T12" fmla="*/ 10 w 241"/>
                <a:gd name="T13" fmla="*/ 192 h 207"/>
                <a:gd name="T14" fmla="*/ 0 w 241"/>
                <a:gd name="T15" fmla="*/ 189 h 207"/>
                <a:gd name="T16" fmla="*/ 10 w 241"/>
                <a:gd name="T17" fmla="*/ 183 h 207"/>
                <a:gd name="T18" fmla="*/ 52 w 241"/>
                <a:gd name="T19" fmla="*/ 152 h 207"/>
                <a:gd name="T20" fmla="*/ 99 w 241"/>
                <a:gd name="T21" fmla="*/ 152 h 207"/>
                <a:gd name="T22" fmla="*/ 123 w 241"/>
                <a:gd name="T23" fmla="*/ 127 h 207"/>
                <a:gd name="T24" fmla="*/ 136 w 241"/>
                <a:gd name="T25" fmla="*/ 107 h 207"/>
                <a:gd name="T26" fmla="*/ 132 w 241"/>
                <a:gd name="T27" fmla="*/ 116 h 207"/>
                <a:gd name="T28" fmla="*/ 136 w 241"/>
                <a:gd name="T29" fmla="*/ 120 h 207"/>
                <a:gd name="T30" fmla="*/ 158 w 241"/>
                <a:gd name="T31" fmla="*/ 109 h 207"/>
                <a:gd name="T32" fmla="*/ 200 w 241"/>
                <a:gd name="T33" fmla="*/ 45 h 207"/>
                <a:gd name="T34" fmla="*/ 197 w 241"/>
                <a:gd name="T35" fmla="*/ 35 h 207"/>
                <a:gd name="T36" fmla="*/ 214 w 241"/>
                <a:gd name="T37" fmla="*/ 6 h 207"/>
                <a:gd name="T38" fmla="*/ 224 w 241"/>
                <a:gd name="T39" fmla="*/ 8 h 207"/>
                <a:gd name="T40" fmla="*/ 222 w 241"/>
                <a:gd name="T41" fmla="*/ 7 h 207"/>
                <a:gd name="T42" fmla="*/ 220 w 241"/>
                <a:gd name="T43" fmla="*/ 0 h 207"/>
                <a:gd name="T44" fmla="*/ 229 w 241"/>
                <a:gd name="T45" fmla="*/ 4 h 207"/>
                <a:gd name="T46" fmla="*/ 231 w 241"/>
                <a:gd name="T47" fmla="*/ 20 h 207"/>
                <a:gd name="T48" fmla="*/ 241 w 241"/>
                <a:gd name="T49" fmla="*/ 48 h 207"/>
                <a:gd name="T50" fmla="*/ 231 w 241"/>
                <a:gd name="T51" fmla="*/ 72 h 207"/>
                <a:gd name="T52" fmla="*/ 231 w 241"/>
                <a:gd name="T53" fmla="*/ 77 h 207"/>
                <a:gd name="T54" fmla="*/ 224 w 241"/>
                <a:gd name="T55" fmla="*/ 79 h 207"/>
                <a:gd name="T56" fmla="*/ 219 w 241"/>
                <a:gd name="T57" fmla="*/ 115 h 207"/>
                <a:gd name="T58" fmla="*/ 210 w 241"/>
                <a:gd name="T59" fmla="*/ 137 h 207"/>
                <a:gd name="T60" fmla="*/ 214 w 241"/>
                <a:gd name="T61" fmla="*/ 152 h 207"/>
                <a:gd name="T62" fmla="*/ 196 w 241"/>
                <a:gd name="T63" fmla="*/ 168 h 207"/>
                <a:gd name="T64" fmla="*/ 197 w 241"/>
                <a:gd name="T65" fmla="*/ 155 h 207"/>
                <a:gd name="T66" fmla="*/ 176 w 241"/>
                <a:gd name="T67" fmla="*/ 174 h 207"/>
                <a:gd name="T68" fmla="*/ 172 w 241"/>
                <a:gd name="T69" fmla="*/ 170 h 207"/>
                <a:gd name="T70" fmla="*/ 165 w 241"/>
                <a:gd name="T71" fmla="*/ 170 h 207"/>
                <a:gd name="T72" fmla="*/ 150 w 241"/>
                <a:gd name="T73" fmla="*/ 180 h 207"/>
                <a:gd name="T74" fmla="*/ 128 w 241"/>
                <a:gd name="T75" fmla="*/ 166 h 207"/>
                <a:gd name="T76" fmla="*/ 123 w 241"/>
                <a:gd name="T77" fmla="*/ 173 h 207"/>
                <a:gd name="T78" fmla="*/ 131 w 241"/>
                <a:gd name="T79" fmla="*/ 185 h 207"/>
                <a:gd name="T80" fmla="*/ 123 w 241"/>
                <a:gd name="T81" fmla="*/ 186 h 207"/>
                <a:gd name="T82" fmla="*/ 105 w 241"/>
                <a:gd name="T83" fmla="*/ 207 h 207"/>
                <a:gd name="T84" fmla="*/ 94 w 241"/>
                <a:gd name="T85" fmla="*/ 19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207">
                  <a:moveTo>
                    <a:pt x="94" y="199"/>
                  </a:moveTo>
                  <a:cubicBezTo>
                    <a:pt x="92" y="199"/>
                    <a:pt x="94" y="195"/>
                    <a:pt x="94" y="192"/>
                  </a:cubicBezTo>
                  <a:cubicBezTo>
                    <a:pt x="94" y="188"/>
                    <a:pt x="97" y="182"/>
                    <a:pt x="97" y="179"/>
                  </a:cubicBezTo>
                  <a:cubicBezTo>
                    <a:pt x="88" y="177"/>
                    <a:pt x="83" y="172"/>
                    <a:pt x="74" y="172"/>
                  </a:cubicBezTo>
                  <a:cubicBezTo>
                    <a:pt x="69" y="172"/>
                    <a:pt x="69" y="177"/>
                    <a:pt x="66" y="178"/>
                  </a:cubicBezTo>
                  <a:cubicBezTo>
                    <a:pt x="60" y="181"/>
                    <a:pt x="56" y="177"/>
                    <a:pt x="50" y="181"/>
                  </a:cubicBezTo>
                  <a:cubicBezTo>
                    <a:pt x="40" y="185"/>
                    <a:pt x="26" y="192"/>
                    <a:pt x="10" y="192"/>
                  </a:cubicBezTo>
                  <a:cubicBezTo>
                    <a:pt x="5" y="192"/>
                    <a:pt x="0" y="192"/>
                    <a:pt x="0" y="189"/>
                  </a:cubicBezTo>
                  <a:cubicBezTo>
                    <a:pt x="0" y="186"/>
                    <a:pt x="7" y="184"/>
                    <a:pt x="10" y="183"/>
                  </a:cubicBezTo>
                  <a:cubicBezTo>
                    <a:pt x="26" y="172"/>
                    <a:pt x="32" y="152"/>
                    <a:pt x="52" y="152"/>
                  </a:cubicBezTo>
                  <a:cubicBezTo>
                    <a:pt x="75" y="152"/>
                    <a:pt x="82" y="152"/>
                    <a:pt x="99" y="152"/>
                  </a:cubicBezTo>
                  <a:cubicBezTo>
                    <a:pt x="112" y="152"/>
                    <a:pt x="116" y="127"/>
                    <a:pt x="123" y="127"/>
                  </a:cubicBezTo>
                  <a:cubicBezTo>
                    <a:pt x="124" y="127"/>
                    <a:pt x="134" y="108"/>
                    <a:pt x="136" y="107"/>
                  </a:cubicBezTo>
                  <a:cubicBezTo>
                    <a:pt x="134" y="110"/>
                    <a:pt x="132" y="113"/>
                    <a:pt x="132" y="116"/>
                  </a:cubicBezTo>
                  <a:cubicBezTo>
                    <a:pt x="132" y="118"/>
                    <a:pt x="135" y="120"/>
                    <a:pt x="136" y="120"/>
                  </a:cubicBezTo>
                  <a:cubicBezTo>
                    <a:pt x="147" y="120"/>
                    <a:pt x="149" y="112"/>
                    <a:pt x="158" y="109"/>
                  </a:cubicBezTo>
                  <a:cubicBezTo>
                    <a:pt x="174" y="103"/>
                    <a:pt x="200" y="70"/>
                    <a:pt x="200" y="45"/>
                  </a:cubicBezTo>
                  <a:cubicBezTo>
                    <a:pt x="200" y="39"/>
                    <a:pt x="197" y="39"/>
                    <a:pt x="197" y="35"/>
                  </a:cubicBezTo>
                  <a:cubicBezTo>
                    <a:pt x="197" y="26"/>
                    <a:pt x="204" y="6"/>
                    <a:pt x="214" y="6"/>
                  </a:cubicBezTo>
                  <a:cubicBezTo>
                    <a:pt x="216" y="6"/>
                    <a:pt x="215" y="16"/>
                    <a:pt x="224" y="8"/>
                  </a:cubicBezTo>
                  <a:cubicBezTo>
                    <a:pt x="223" y="8"/>
                    <a:pt x="222" y="7"/>
                    <a:pt x="222" y="7"/>
                  </a:cubicBezTo>
                  <a:cubicBezTo>
                    <a:pt x="219" y="7"/>
                    <a:pt x="218" y="0"/>
                    <a:pt x="220" y="0"/>
                  </a:cubicBezTo>
                  <a:cubicBezTo>
                    <a:pt x="225" y="0"/>
                    <a:pt x="228" y="2"/>
                    <a:pt x="229" y="4"/>
                  </a:cubicBezTo>
                  <a:cubicBezTo>
                    <a:pt x="232" y="10"/>
                    <a:pt x="231" y="14"/>
                    <a:pt x="231" y="20"/>
                  </a:cubicBezTo>
                  <a:cubicBezTo>
                    <a:pt x="231" y="31"/>
                    <a:pt x="241" y="37"/>
                    <a:pt x="241" y="48"/>
                  </a:cubicBezTo>
                  <a:cubicBezTo>
                    <a:pt x="241" y="61"/>
                    <a:pt x="231" y="62"/>
                    <a:pt x="231" y="72"/>
                  </a:cubicBezTo>
                  <a:cubicBezTo>
                    <a:pt x="231" y="74"/>
                    <a:pt x="231" y="76"/>
                    <a:pt x="231" y="77"/>
                  </a:cubicBezTo>
                  <a:cubicBezTo>
                    <a:pt x="228" y="80"/>
                    <a:pt x="226" y="78"/>
                    <a:pt x="224" y="79"/>
                  </a:cubicBezTo>
                  <a:cubicBezTo>
                    <a:pt x="216" y="81"/>
                    <a:pt x="219" y="106"/>
                    <a:pt x="219" y="115"/>
                  </a:cubicBezTo>
                  <a:cubicBezTo>
                    <a:pt x="219" y="122"/>
                    <a:pt x="210" y="126"/>
                    <a:pt x="210" y="137"/>
                  </a:cubicBezTo>
                  <a:cubicBezTo>
                    <a:pt x="210" y="144"/>
                    <a:pt x="213" y="147"/>
                    <a:pt x="214" y="152"/>
                  </a:cubicBezTo>
                  <a:cubicBezTo>
                    <a:pt x="205" y="157"/>
                    <a:pt x="205" y="165"/>
                    <a:pt x="196" y="168"/>
                  </a:cubicBezTo>
                  <a:cubicBezTo>
                    <a:pt x="193" y="161"/>
                    <a:pt x="196" y="161"/>
                    <a:pt x="197" y="155"/>
                  </a:cubicBezTo>
                  <a:cubicBezTo>
                    <a:pt x="186" y="162"/>
                    <a:pt x="179" y="163"/>
                    <a:pt x="176" y="174"/>
                  </a:cubicBezTo>
                  <a:cubicBezTo>
                    <a:pt x="175" y="174"/>
                    <a:pt x="172" y="172"/>
                    <a:pt x="172" y="170"/>
                  </a:cubicBezTo>
                  <a:cubicBezTo>
                    <a:pt x="165" y="170"/>
                    <a:pt x="165" y="170"/>
                    <a:pt x="165" y="170"/>
                  </a:cubicBezTo>
                  <a:cubicBezTo>
                    <a:pt x="160" y="175"/>
                    <a:pt x="156" y="180"/>
                    <a:pt x="150" y="180"/>
                  </a:cubicBezTo>
                  <a:cubicBezTo>
                    <a:pt x="134" y="180"/>
                    <a:pt x="135" y="166"/>
                    <a:pt x="128" y="166"/>
                  </a:cubicBezTo>
                  <a:cubicBezTo>
                    <a:pt x="126" y="166"/>
                    <a:pt x="123" y="170"/>
                    <a:pt x="123" y="173"/>
                  </a:cubicBezTo>
                  <a:cubicBezTo>
                    <a:pt x="123" y="176"/>
                    <a:pt x="130" y="185"/>
                    <a:pt x="131" y="185"/>
                  </a:cubicBezTo>
                  <a:cubicBezTo>
                    <a:pt x="129" y="186"/>
                    <a:pt x="126" y="186"/>
                    <a:pt x="123" y="186"/>
                  </a:cubicBezTo>
                  <a:cubicBezTo>
                    <a:pt x="118" y="186"/>
                    <a:pt x="109" y="199"/>
                    <a:pt x="105" y="207"/>
                  </a:cubicBezTo>
                  <a:cubicBezTo>
                    <a:pt x="99" y="205"/>
                    <a:pt x="100" y="199"/>
                    <a:pt x="94" y="19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8"/>
            <p:cNvSpPr>
              <a:spLocks/>
            </p:cNvSpPr>
            <p:nvPr/>
          </p:nvSpPr>
          <p:spPr bwMode="auto">
            <a:xfrm>
              <a:off x="9266305" y="2948783"/>
              <a:ext cx="142331" cy="127025"/>
            </a:xfrm>
            <a:custGeom>
              <a:avLst/>
              <a:gdLst>
                <a:gd name="T0" fmla="*/ 18 w 124"/>
                <a:gd name="T1" fmla="*/ 60 h 110"/>
                <a:gd name="T2" fmla="*/ 25 w 124"/>
                <a:gd name="T3" fmla="*/ 60 h 110"/>
                <a:gd name="T4" fmla="*/ 43 w 124"/>
                <a:gd name="T5" fmla="*/ 19 h 110"/>
                <a:gd name="T6" fmla="*/ 40 w 124"/>
                <a:gd name="T7" fmla="*/ 11 h 110"/>
                <a:gd name="T8" fmla="*/ 44 w 124"/>
                <a:gd name="T9" fmla="*/ 0 h 110"/>
                <a:gd name="T10" fmla="*/ 103 w 124"/>
                <a:gd name="T11" fmla="*/ 40 h 110"/>
                <a:gd name="T12" fmla="*/ 119 w 124"/>
                <a:gd name="T13" fmla="*/ 39 h 110"/>
                <a:gd name="T14" fmla="*/ 114 w 124"/>
                <a:gd name="T15" fmla="*/ 48 h 110"/>
                <a:gd name="T16" fmla="*/ 124 w 124"/>
                <a:gd name="T17" fmla="*/ 58 h 110"/>
                <a:gd name="T18" fmla="*/ 100 w 124"/>
                <a:gd name="T19" fmla="*/ 66 h 110"/>
                <a:gd name="T20" fmla="*/ 73 w 124"/>
                <a:gd name="T21" fmla="*/ 93 h 110"/>
                <a:gd name="T22" fmla="*/ 40 w 124"/>
                <a:gd name="T23" fmla="*/ 75 h 110"/>
                <a:gd name="T24" fmla="*/ 35 w 124"/>
                <a:gd name="T25" fmla="*/ 82 h 110"/>
                <a:gd name="T26" fmla="*/ 12 w 124"/>
                <a:gd name="T27" fmla="*/ 87 h 110"/>
                <a:gd name="T28" fmla="*/ 27 w 124"/>
                <a:gd name="T29" fmla="*/ 98 h 110"/>
                <a:gd name="T30" fmla="*/ 8 w 124"/>
                <a:gd name="T31" fmla="*/ 110 h 110"/>
                <a:gd name="T32" fmla="*/ 4 w 124"/>
                <a:gd name="T33" fmla="*/ 110 h 110"/>
                <a:gd name="T34" fmla="*/ 4 w 124"/>
                <a:gd name="T35" fmla="*/ 92 h 110"/>
                <a:gd name="T36" fmla="*/ 0 w 124"/>
                <a:gd name="T37" fmla="*/ 84 h 110"/>
                <a:gd name="T38" fmla="*/ 14 w 124"/>
                <a:gd name="T39" fmla="*/ 64 h 110"/>
                <a:gd name="T40" fmla="*/ 14 w 124"/>
                <a:gd name="T41" fmla="*/ 58 h 110"/>
                <a:gd name="T42" fmla="*/ 19 w 124"/>
                <a:gd name="T43" fmla="*/ 62 h 110"/>
                <a:gd name="T44" fmla="*/ 18 w 124"/>
                <a:gd name="T45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110">
                  <a:moveTo>
                    <a:pt x="18" y="60"/>
                  </a:moveTo>
                  <a:cubicBezTo>
                    <a:pt x="20" y="61"/>
                    <a:pt x="23" y="60"/>
                    <a:pt x="25" y="60"/>
                  </a:cubicBezTo>
                  <a:cubicBezTo>
                    <a:pt x="38" y="60"/>
                    <a:pt x="43" y="29"/>
                    <a:pt x="43" y="19"/>
                  </a:cubicBezTo>
                  <a:cubicBezTo>
                    <a:pt x="43" y="15"/>
                    <a:pt x="40" y="14"/>
                    <a:pt x="40" y="11"/>
                  </a:cubicBezTo>
                  <a:cubicBezTo>
                    <a:pt x="40" y="5"/>
                    <a:pt x="43" y="3"/>
                    <a:pt x="44" y="0"/>
                  </a:cubicBezTo>
                  <a:cubicBezTo>
                    <a:pt x="65" y="15"/>
                    <a:pt x="74" y="40"/>
                    <a:pt x="103" y="40"/>
                  </a:cubicBezTo>
                  <a:cubicBezTo>
                    <a:pt x="109" y="40"/>
                    <a:pt x="114" y="35"/>
                    <a:pt x="119" y="39"/>
                  </a:cubicBezTo>
                  <a:cubicBezTo>
                    <a:pt x="118" y="43"/>
                    <a:pt x="114" y="44"/>
                    <a:pt x="114" y="48"/>
                  </a:cubicBezTo>
                  <a:cubicBezTo>
                    <a:pt x="114" y="53"/>
                    <a:pt x="121" y="58"/>
                    <a:pt x="124" y="58"/>
                  </a:cubicBezTo>
                  <a:cubicBezTo>
                    <a:pt x="117" y="63"/>
                    <a:pt x="112" y="66"/>
                    <a:pt x="100" y="66"/>
                  </a:cubicBezTo>
                  <a:cubicBezTo>
                    <a:pt x="84" y="66"/>
                    <a:pt x="79" y="84"/>
                    <a:pt x="73" y="93"/>
                  </a:cubicBezTo>
                  <a:cubicBezTo>
                    <a:pt x="61" y="85"/>
                    <a:pt x="53" y="84"/>
                    <a:pt x="40" y="75"/>
                  </a:cubicBezTo>
                  <a:cubicBezTo>
                    <a:pt x="38" y="76"/>
                    <a:pt x="35" y="79"/>
                    <a:pt x="35" y="82"/>
                  </a:cubicBezTo>
                  <a:cubicBezTo>
                    <a:pt x="25" y="82"/>
                    <a:pt x="12" y="74"/>
                    <a:pt x="12" y="87"/>
                  </a:cubicBezTo>
                  <a:cubicBezTo>
                    <a:pt x="12" y="95"/>
                    <a:pt x="24" y="95"/>
                    <a:pt x="27" y="98"/>
                  </a:cubicBezTo>
                  <a:cubicBezTo>
                    <a:pt x="21" y="107"/>
                    <a:pt x="15" y="104"/>
                    <a:pt x="8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5"/>
                    <a:pt x="4" y="93"/>
                    <a:pt x="4" y="92"/>
                  </a:cubicBezTo>
                  <a:cubicBezTo>
                    <a:pt x="4" y="89"/>
                    <a:pt x="0" y="87"/>
                    <a:pt x="0" y="84"/>
                  </a:cubicBezTo>
                  <a:cubicBezTo>
                    <a:pt x="0" y="75"/>
                    <a:pt x="12" y="70"/>
                    <a:pt x="14" y="64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5" y="59"/>
                    <a:pt x="17" y="60"/>
                    <a:pt x="19" y="62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9405575" y="2980922"/>
              <a:ext cx="22957" cy="22956"/>
            </a:xfrm>
            <a:custGeom>
              <a:avLst/>
              <a:gdLst>
                <a:gd name="T0" fmla="*/ 17 w 21"/>
                <a:gd name="T1" fmla="*/ 0 h 20"/>
                <a:gd name="T2" fmla="*/ 21 w 21"/>
                <a:gd name="T3" fmla="*/ 4 h 20"/>
                <a:gd name="T4" fmla="*/ 2 w 21"/>
                <a:gd name="T5" fmla="*/ 20 h 20"/>
                <a:gd name="T6" fmla="*/ 2 w 21"/>
                <a:gd name="T7" fmla="*/ 13 h 20"/>
                <a:gd name="T8" fmla="*/ 19 w 21"/>
                <a:gd name="T9" fmla="*/ 1 h 20"/>
                <a:gd name="T10" fmla="*/ 17 w 2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17" y="0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18" y="8"/>
                    <a:pt x="9" y="20"/>
                    <a:pt x="2" y="20"/>
                  </a:cubicBezTo>
                  <a:cubicBezTo>
                    <a:pt x="0" y="20"/>
                    <a:pt x="0" y="16"/>
                    <a:pt x="2" y="13"/>
                  </a:cubicBezTo>
                  <a:cubicBezTo>
                    <a:pt x="5" y="8"/>
                    <a:pt x="13" y="1"/>
                    <a:pt x="19" y="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70"/>
            <p:cNvSpPr>
              <a:spLocks/>
            </p:cNvSpPr>
            <p:nvPr/>
          </p:nvSpPr>
          <p:spPr bwMode="auto">
            <a:xfrm>
              <a:off x="9453019" y="2948783"/>
              <a:ext cx="33670" cy="22956"/>
            </a:xfrm>
            <a:custGeom>
              <a:avLst/>
              <a:gdLst>
                <a:gd name="T0" fmla="*/ 29 w 29"/>
                <a:gd name="T1" fmla="*/ 5 h 21"/>
                <a:gd name="T2" fmla="*/ 1 w 29"/>
                <a:gd name="T3" fmla="*/ 21 h 21"/>
                <a:gd name="T4" fmla="*/ 1 w 29"/>
                <a:gd name="T5" fmla="*/ 17 h 21"/>
                <a:gd name="T6" fmla="*/ 17 w 29"/>
                <a:gd name="T7" fmla="*/ 0 h 21"/>
                <a:gd name="T8" fmla="*/ 29 w 29"/>
                <a:gd name="T9" fmla="*/ 0 h 21"/>
                <a:gd name="T10" fmla="*/ 29 w 29"/>
                <a:gd name="T1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29" y="5"/>
                  </a:moveTo>
                  <a:cubicBezTo>
                    <a:pt x="11" y="5"/>
                    <a:pt x="11" y="21"/>
                    <a:pt x="1" y="21"/>
                  </a:cubicBezTo>
                  <a:cubicBezTo>
                    <a:pt x="0" y="21"/>
                    <a:pt x="1" y="18"/>
                    <a:pt x="1" y="17"/>
                  </a:cubicBezTo>
                  <a:cubicBezTo>
                    <a:pt x="1" y="17"/>
                    <a:pt x="8" y="0"/>
                    <a:pt x="17" y="0"/>
                  </a:cubicBezTo>
                  <a:cubicBezTo>
                    <a:pt x="22" y="0"/>
                    <a:pt x="26" y="1"/>
                    <a:pt x="29" y="0"/>
                  </a:cubicBezTo>
                  <a:lnTo>
                    <a:pt x="29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71"/>
            <p:cNvSpPr>
              <a:spLocks/>
            </p:cNvSpPr>
            <p:nvPr/>
          </p:nvSpPr>
          <p:spPr bwMode="auto">
            <a:xfrm>
              <a:off x="9511175" y="2921236"/>
              <a:ext cx="16835" cy="18365"/>
            </a:xfrm>
            <a:custGeom>
              <a:avLst/>
              <a:gdLst>
                <a:gd name="T0" fmla="*/ 2 w 15"/>
                <a:gd name="T1" fmla="*/ 11 h 16"/>
                <a:gd name="T2" fmla="*/ 3 w 15"/>
                <a:gd name="T3" fmla="*/ 5 h 16"/>
                <a:gd name="T4" fmla="*/ 15 w 15"/>
                <a:gd name="T5" fmla="*/ 0 h 16"/>
                <a:gd name="T6" fmla="*/ 2 w 15"/>
                <a:gd name="T7" fmla="*/ 16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1"/>
                    <a:pt x="2" y="7"/>
                    <a:pt x="3" y="5"/>
                  </a:cubicBezTo>
                  <a:cubicBezTo>
                    <a:pt x="4" y="0"/>
                    <a:pt x="13" y="0"/>
                    <a:pt x="15" y="0"/>
                  </a:cubicBezTo>
                  <a:cubicBezTo>
                    <a:pt x="14" y="5"/>
                    <a:pt x="8" y="16"/>
                    <a:pt x="2" y="16"/>
                  </a:cubicBezTo>
                  <a:cubicBezTo>
                    <a:pt x="0" y="16"/>
                    <a:pt x="0" y="11"/>
                    <a:pt x="2" y="1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2"/>
            <p:cNvSpPr>
              <a:spLocks/>
            </p:cNvSpPr>
            <p:nvPr/>
          </p:nvSpPr>
          <p:spPr bwMode="auto">
            <a:xfrm>
              <a:off x="9310688" y="2644229"/>
              <a:ext cx="70400" cy="284659"/>
            </a:xfrm>
            <a:custGeom>
              <a:avLst/>
              <a:gdLst>
                <a:gd name="T0" fmla="*/ 45 w 61"/>
                <a:gd name="T1" fmla="*/ 152 h 249"/>
                <a:gd name="T2" fmla="*/ 23 w 61"/>
                <a:gd name="T3" fmla="*/ 198 h 249"/>
                <a:gd name="T4" fmla="*/ 45 w 61"/>
                <a:gd name="T5" fmla="*/ 239 h 249"/>
                <a:gd name="T6" fmla="*/ 42 w 61"/>
                <a:gd name="T7" fmla="*/ 240 h 249"/>
                <a:gd name="T8" fmla="*/ 35 w 61"/>
                <a:gd name="T9" fmla="*/ 232 h 249"/>
                <a:gd name="T10" fmla="*/ 27 w 61"/>
                <a:gd name="T11" fmla="*/ 232 h 249"/>
                <a:gd name="T12" fmla="*/ 9 w 61"/>
                <a:gd name="T13" fmla="*/ 249 h 249"/>
                <a:gd name="T14" fmla="*/ 9 w 61"/>
                <a:gd name="T15" fmla="*/ 226 h 249"/>
                <a:gd name="T16" fmla="*/ 12 w 61"/>
                <a:gd name="T17" fmla="*/ 190 h 249"/>
                <a:gd name="T18" fmla="*/ 7 w 61"/>
                <a:gd name="T19" fmla="*/ 168 h 249"/>
                <a:gd name="T20" fmla="*/ 11 w 61"/>
                <a:gd name="T21" fmla="*/ 143 h 249"/>
                <a:gd name="T22" fmla="*/ 11 w 61"/>
                <a:gd name="T23" fmla="*/ 96 h 249"/>
                <a:gd name="T24" fmla="*/ 0 w 61"/>
                <a:gd name="T25" fmla="*/ 68 h 249"/>
                <a:gd name="T26" fmla="*/ 16 w 61"/>
                <a:gd name="T27" fmla="*/ 27 h 249"/>
                <a:gd name="T28" fmla="*/ 19 w 61"/>
                <a:gd name="T29" fmla="*/ 17 h 249"/>
                <a:gd name="T30" fmla="*/ 19 w 61"/>
                <a:gd name="T31" fmla="*/ 0 h 249"/>
                <a:gd name="T32" fmla="*/ 24 w 61"/>
                <a:gd name="T33" fmla="*/ 0 h 249"/>
                <a:gd name="T34" fmla="*/ 33 w 61"/>
                <a:gd name="T35" fmla="*/ 37 h 249"/>
                <a:gd name="T36" fmla="*/ 35 w 61"/>
                <a:gd name="T37" fmla="*/ 67 h 249"/>
                <a:gd name="T38" fmla="*/ 35 w 61"/>
                <a:gd name="T39" fmla="*/ 86 h 249"/>
                <a:gd name="T40" fmla="*/ 41 w 61"/>
                <a:gd name="T41" fmla="*/ 108 h 249"/>
                <a:gd name="T42" fmla="*/ 61 w 61"/>
                <a:gd name="T43" fmla="*/ 163 h 249"/>
                <a:gd name="T44" fmla="*/ 45 w 61"/>
                <a:gd name="T45" fmla="*/ 1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249">
                  <a:moveTo>
                    <a:pt x="45" y="152"/>
                  </a:moveTo>
                  <a:cubicBezTo>
                    <a:pt x="25" y="152"/>
                    <a:pt x="23" y="178"/>
                    <a:pt x="23" y="198"/>
                  </a:cubicBezTo>
                  <a:cubicBezTo>
                    <a:pt x="23" y="217"/>
                    <a:pt x="38" y="225"/>
                    <a:pt x="45" y="239"/>
                  </a:cubicBezTo>
                  <a:cubicBezTo>
                    <a:pt x="45" y="239"/>
                    <a:pt x="43" y="240"/>
                    <a:pt x="42" y="240"/>
                  </a:cubicBezTo>
                  <a:cubicBezTo>
                    <a:pt x="39" y="240"/>
                    <a:pt x="35" y="235"/>
                    <a:pt x="35" y="232"/>
                  </a:cubicBezTo>
                  <a:cubicBezTo>
                    <a:pt x="32" y="232"/>
                    <a:pt x="29" y="232"/>
                    <a:pt x="27" y="232"/>
                  </a:cubicBezTo>
                  <a:cubicBezTo>
                    <a:pt x="18" y="232"/>
                    <a:pt x="18" y="249"/>
                    <a:pt x="9" y="249"/>
                  </a:cubicBezTo>
                  <a:cubicBezTo>
                    <a:pt x="7" y="249"/>
                    <a:pt x="9" y="230"/>
                    <a:pt x="9" y="226"/>
                  </a:cubicBezTo>
                  <a:cubicBezTo>
                    <a:pt x="9" y="212"/>
                    <a:pt x="12" y="202"/>
                    <a:pt x="12" y="190"/>
                  </a:cubicBezTo>
                  <a:cubicBezTo>
                    <a:pt x="12" y="179"/>
                    <a:pt x="7" y="178"/>
                    <a:pt x="7" y="168"/>
                  </a:cubicBezTo>
                  <a:cubicBezTo>
                    <a:pt x="7" y="156"/>
                    <a:pt x="11" y="153"/>
                    <a:pt x="11" y="143"/>
                  </a:cubicBezTo>
                  <a:cubicBezTo>
                    <a:pt x="11" y="123"/>
                    <a:pt x="11" y="116"/>
                    <a:pt x="11" y="96"/>
                  </a:cubicBezTo>
                  <a:cubicBezTo>
                    <a:pt x="11" y="85"/>
                    <a:pt x="0" y="80"/>
                    <a:pt x="0" y="68"/>
                  </a:cubicBezTo>
                  <a:cubicBezTo>
                    <a:pt x="0" y="51"/>
                    <a:pt x="4" y="30"/>
                    <a:pt x="16" y="27"/>
                  </a:cubicBezTo>
                  <a:cubicBezTo>
                    <a:pt x="16" y="23"/>
                    <a:pt x="19" y="21"/>
                    <a:pt x="19" y="17"/>
                  </a:cubicBezTo>
                  <a:cubicBezTo>
                    <a:pt x="19" y="9"/>
                    <a:pt x="19" y="7"/>
                    <a:pt x="19" y="0"/>
                  </a:cubicBezTo>
                  <a:cubicBezTo>
                    <a:pt x="20" y="0"/>
                    <a:pt x="23" y="0"/>
                    <a:pt x="24" y="0"/>
                  </a:cubicBezTo>
                  <a:cubicBezTo>
                    <a:pt x="24" y="16"/>
                    <a:pt x="30" y="27"/>
                    <a:pt x="33" y="37"/>
                  </a:cubicBezTo>
                  <a:cubicBezTo>
                    <a:pt x="36" y="48"/>
                    <a:pt x="30" y="56"/>
                    <a:pt x="35" y="6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4" y="94"/>
                    <a:pt x="39" y="103"/>
                    <a:pt x="41" y="108"/>
                  </a:cubicBezTo>
                  <a:cubicBezTo>
                    <a:pt x="47" y="127"/>
                    <a:pt x="57" y="143"/>
                    <a:pt x="61" y="163"/>
                  </a:cubicBezTo>
                  <a:cubicBezTo>
                    <a:pt x="57" y="157"/>
                    <a:pt x="52" y="152"/>
                    <a:pt x="45" y="15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73"/>
            <p:cNvSpPr>
              <a:spLocks/>
            </p:cNvSpPr>
            <p:nvPr/>
          </p:nvSpPr>
          <p:spPr bwMode="auto">
            <a:xfrm>
              <a:off x="7080838" y="1655574"/>
              <a:ext cx="433114" cy="335163"/>
            </a:xfrm>
            <a:custGeom>
              <a:avLst/>
              <a:gdLst>
                <a:gd name="T0" fmla="*/ 131 w 379"/>
                <a:gd name="T1" fmla="*/ 290 h 292"/>
                <a:gd name="T2" fmla="*/ 87 w 379"/>
                <a:gd name="T3" fmla="*/ 236 h 292"/>
                <a:gd name="T4" fmla="*/ 178 w 379"/>
                <a:gd name="T5" fmla="*/ 121 h 292"/>
                <a:gd name="T6" fmla="*/ 215 w 379"/>
                <a:gd name="T7" fmla="*/ 99 h 292"/>
                <a:gd name="T8" fmla="*/ 231 w 379"/>
                <a:gd name="T9" fmla="*/ 81 h 292"/>
                <a:gd name="T10" fmla="*/ 302 w 379"/>
                <a:gd name="T11" fmla="*/ 61 h 292"/>
                <a:gd name="T12" fmla="*/ 379 w 379"/>
                <a:gd name="T13" fmla="*/ 20 h 292"/>
                <a:gd name="T14" fmla="*/ 349 w 379"/>
                <a:gd name="T15" fmla="*/ 0 h 292"/>
                <a:gd name="T16" fmla="*/ 235 w 379"/>
                <a:gd name="T17" fmla="*/ 45 h 292"/>
                <a:gd name="T18" fmla="*/ 212 w 379"/>
                <a:gd name="T19" fmla="*/ 36 h 292"/>
                <a:gd name="T20" fmla="*/ 188 w 379"/>
                <a:gd name="T21" fmla="*/ 45 h 292"/>
                <a:gd name="T22" fmla="*/ 120 w 379"/>
                <a:gd name="T23" fmla="*/ 83 h 292"/>
                <a:gd name="T24" fmla="*/ 90 w 379"/>
                <a:gd name="T25" fmla="*/ 89 h 292"/>
                <a:gd name="T26" fmla="*/ 82 w 379"/>
                <a:gd name="T27" fmla="*/ 97 h 292"/>
                <a:gd name="T28" fmla="*/ 87 w 379"/>
                <a:gd name="T29" fmla="*/ 111 h 292"/>
                <a:gd name="T30" fmla="*/ 48 w 379"/>
                <a:gd name="T31" fmla="*/ 159 h 292"/>
                <a:gd name="T32" fmla="*/ 59 w 379"/>
                <a:gd name="T33" fmla="*/ 176 h 292"/>
                <a:gd name="T34" fmla="*/ 23 w 379"/>
                <a:gd name="T35" fmla="*/ 199 h 292"/>
                <a:gd name="T36" fmla="*/ 23 w 379"/>
                <a:gd name="T37" fmla="*/ 211 h 292"/>
                <a:gd name="T38" fmla="*/ 0 w 379"/>
                <a:gd name="T39" fmla="*/ 242 h 292"/>
                <a:gd name="T40" fmla="*/ 14 w 379"/>
                <a:gd name="T41" fmla="*/ 258 h 292"/>
                <a:gd name="T42" fmla="*/ 37 w 379"/>
                <a:gd name="T43" fmla="*/ 258 h 292"/>
                <a:gd name="T44" fmla="*/ 48 w 379"/>
                <a:gd name="T45" fmla="*/ 286 h 292"/>
                <a:gd name="T46" fmla="*/ 67 w 379"/>
                <a:gd name="T47" fmla="*/ 286 h 292"/>
                <a:gd name="T48" fmla="*/ 72 w 379"/>
                <a:gd name="T49" fmla="*/ 292 h 292"/>
                <a:gd name="T50" fmla="*/ 131 w 379"/>
                <a:gd name="T51" fmla="*/ 292 h 292"/>
                <a:gd name="T52" fmla="*/ 124 w 379"/>
                <a:gd name="T53" fmla="*/ 282 h 292"/>
                <a:gd name="T54" fmla="*/ 131 w 379"/>
                <a:gd name="T55" fmla="*/ 29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9" h="292">
                  <a:moveTo>
                    <a:pt x="131" y="290"/>
                  </a:moveTo>
                  <a:cubicBezTo>
                    <a:pt x="115" y="273"/>
                    <a:pt x="87" y="266"/>
                    <a:pt x="87" y="236"/>
                  </a:cubicBezTo>
                  <a:cubicBezTo>
                    <a:pt x="87" y="185"/>
                    <a:pt x="140" y="132"/>
                    <a:pt x="178" y="121"/>
                  </a:cubicBezTo>
                  <a:cubicBezTo>
                    <a:pt x="192" y="117"/>
                    <a:pt x="196" y="99"/>
                    <a:pt x="215" y="99"/>
                  </a:cubicBezTo>
                  <a:cubicBezTo>
                    <a:pt x="224" y="99"/>
                    <a:pt x="227" y="83"/>
                    <a:pt x="231" y="81"/>
                  </a:cubicBezTo>
                  <a:cubicBezTo>
                    <a:pt x="256" y="68"/>
                    <a:pt x="275" y="75"/>
                    <a:pt x="302" y="61"/>
                  </a:cubicBezTo>
                  <a:cubicBezTo>
                    <a:pt x="321" y="52"/>
                    <a:pt x="379" y="47"/>
                    <a:pt x="379" y="20"/>
                  </a:cubicBezTo>
                  <a:cubicBezTo>
                    <a:pt x="379" y="11"/>
                    <a:pt x="358" y="0"/>
                    <a:pt x="349" y="0"/>
                  </a:cubicBezTo>
                  <a:cubicBezTo>
                    <a:pt x="311" y="0"/>
                    <a:pt x="275" y="45"/>
                    <a:pt x="235" y="45"/>
                  </a:cubicBezTo>
                  <a:cubicBezTo>
                    <a:pt x="226" y="45"/>
                    <a:pt x="222" y="36"/>
                    <a:pt x="212" y="36"/>
                  </a:cubicBezTo>
                  <a:cubicBezTo>
                    <a:pt x="198" y="36"/>
                    <a:pt x="198" y="45"/>
                    <a:pt x="188" y="45"/>
                  </a:cubicBezTo>
                  <a:cubicBezTo>
                    <a:pt x="160" y="45"/>
                    <a:pt x="139" y="83"/>
                    <a:pt x="120" y="83"/>
                  </a:cubicBezTo>
                  <a:cubicBezTo>
                    <a:pt x="109" y="83"/>
                    <a:pt x="101" y="89"/>
                    <a:pt x="90" y="89"/>
                  </a:cubicBezTo>
                  <a:cubicBezTo>
                    <a:pt x="84" y="89"/>
                    <a:pt x="82" y="94"/>
                    <a:pt x="82" y="97"/>
                  </a:cubicBezTo>
                  <a:cubicBezTo>
                    <a:pt x="82" y="102"/>
                    <a:pt x="87" y="105"/>
                    <a:pt x="87" y="111"/>
                  </a:cubicBezTo>
                  <a:cubicBezTo>
                    <a:pt x="87" y="134"/>
                    <a:pt x="48" y="145"/>
                    <a:pt x="48" y="159"/>
                  </a:cubicBezTo>
                  <a:cubicBezTo>
                    <a:pt x="48" y="165"/>
                    <a:pt x="59" y="167"/>
                    <a:pt x="59" y="176"/>
                  </a:cubicBezTo>
                  <a:cubicBezTo>
                    <a:pt x="47" y="180"/>
                    <a:pt x="23" y="185"/>
                    <a:pt x="23" y="199"/>
                  </a:cubicBezTo>
                  <a:cubicBezTo>
                    <a:pt x="23" y="207"/>
                    <a:pt x="23" y="211"/>
                    <a:pt x="23" y="211"/>
                  </a:cubicBezTo>
                  <a:cubicBezTo>
                    <a:pt x="23" y="225"/>
                    <a:pt x="0" y="223"/>
                    <a:pt x="0" y="242"/>
                  </a:cubicBezTo>
                  <a:cubicBezTo>
                    <a:pt x="0" y="252"/>
                    <a:pt x="14" y="258"/>
                    <a:pt x="14" y="258"/>
                  </a:cubicBezTo>
                  <a:cubicBezTo>
                    <a:pt x="14" y="258"/>
                    <a:pt x="34" y="257"/>
                    <a:pt x="37" y="258"/>
                  </a:cubicBezTo>
                  <a:cubicBezTo>
                    <a:pt x="50" y="262"/>
                    <a:pt x="43" y="275"/>
                    <a:pt x="48" y="286"/>
                  </a:cubicBezTo>
                  <a:cubicBezTo>
                    <a:pt x="50" y="290"/>
                    <a:pt x="62" y="286"/>
                    <a:pt x="67" y="286"/>
                  </a:cubicBezTo>
                  <a:cubicBezTo>
                    <a:pt x="69" y="286"/>
                    <a:pt x="71" y="291"/>
                    <a:pt x="72" y="292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29" y="287"/>
                    <a:pt x="126" y="284"/>
                    <a:pt x="124" y="282"/>
                  </a:cubicBezTo>
                  <a:lnTo>
                    <a:pt x="131" y="29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74"/>
            <p:cNvSpPr>
              <a:spLocks/>
            </p:cNvSpPr>
            <p:nvPr/>
          </p:nvSpPr>
          <p:spPr bwMode="auto">
            <a:xfrm>
              <a:off x="5590190" y="2530977"/>
              <a:ext cx="954994" cy="716239"/>
            </a:xfrm>
            <a:custGeom>
              <a:avLst/>
              <a:gdLst>
                <a:gd name="T0" fmla="*/ 813 w 834"/>
                <a:gd name="T1" fmla="*/ 420 h 625"/>
                <a:gd name="T2" fmla="*/ 807 w 834"/>
                <a:gd name="T3" fmla="*/ 493 h 625"/>
                <a:gd name="T4" fmla="*/ 735 w 834"/>
                <a:gd name="T5" fmla="*/ 494 h 625"/>
                <a:gd name="T6" fmla="*/ 690 w 834"/>
                <a:gd name="T7" fmla="*/ 510 h 625"/>
                <a:gd name="T8" fmla="*/ 693 w 834"/>
                <a:gd name="T9" fmla="*/ 546 h 625"/>
                <a:gd name="T10" fmla="*/ 710 w 834"/>
                <a:gd name="T11" fmla="*/ 580 h 625"/>
                <a:gd name="T12" fmla="*/ 688 w 834"/>
                <a:gd name="T13" fmla="*/ 574 h 625"/>
                <a:gd name="T14" fmla="*/ 682 w 834"/>
                <a:gd name="T15" fmla="*/ 606 h 625"/>
                <a:gd name="T16" fmla="*/ 657 w 834"/>
                <a:gd name="T17" fmla="*/ 568 h 625"/>
                <a:gd name="T18" fmla="*/ 615 w 834"/>
                <a:gd name="T19" fmla="*/ 501 h 625"/>
                <a:gd name="T20" fmla="*/ 565 w 834"/>
                <a:gd name="T21" fmla="*/ 429 h 625"/>
                <a:gd name="T22" fmla="*/ 496 w 834"/>
                <a:gd name="T23" fmla="*/ 384 h 625"/>
                <a:gd name="T24" fmla="*/ 465 w 834"/>
                <a:gd name="T25" fmla="*/ 381 h 625"/>
                <a:gd name="T26" fmla="*/ 498 w 834"/>
                <a:gd name="T27" fmla="*/ 440 h 625"/>
                <a:gd name="T28" fmla="*/ 541 w 834"/>
                <a:gd name="T29" fmla="*/ 475 h 625"/>
                <a:gd name="T30" fmla="*/ 567 w 834"/>
                <a:gd name="T31" fmla="*/ 510 h 625"/>
                <a:gd name="T32" fmla="*/ 554 w 834"/>
                <a:gd name="T33" fmla="*/ 550 h 625"/>
                <a:gd name="T34" fmla="*/ 543 w 834"/>
                <a:gd name="T35" fmla="*/ 547 h 625"/>
                <a:gd name="T36" fmla="*/ 500 w 834"/>
                <a:gd name="T37" fmla="*/ 493 h 625"/>
                <a:gd name="T38" fmla="*/ 393 w 834"/>
                <a:gd name="T39" fmla="*/ 401 h 625"/>
                <a:gd name="T40" fmla="*/ 289 w 834"/>
                <a:gd name="T41" fmla="*/ 427 h 625"/>
                <a:gd name="T42" fmla="*/ 232 w 834"/>
                <a:gd name="T43" fmla="*/ 490 h 625"/>
                <a:gd name="T44" fmla="*/ 174 w 834"/>
                <a:gd name="T45" fmla="*/ 587 h 625"/>
                <a:gd name="T46" fmla="*/ 125 w 834"/>
                <a:gd name="T47" fmla="*/ 609 h 625"/>
                <a:gd name="T48" fmla="*/ 18 w 834"/>
                <a:gd name="T49" fmla="*/ 602 h 625"/>
                <a:gd name="T50" fmla="*/ 0 w 834"/>
                <a:gd name="T51" fmla="*/ 552 h 625"/>
                <a:gd name="T52" fmla="*/ 7 w 834"/>
                <a:gd name="T53" fmla="*/ 442 h 625"/>
                <a:gd name="T54" fmla="*/ 83 w 834"/>
                <a:gd name="T55" fmla="*/ 424 h 625"/>
                <a:gd name="T56" fmla="*/ 153 w 834"/>
                <a:gd name="T57" fmla="*/ 432 h 625"/>
                <a:gd name="T58" fmla="*/ 181 w 834"/>
                <a:gd name="T59" fmla="*/ 370 h 625"/>
                <a:gd name="T60" fmla="*/ 178 w 834"/>
                <a:gd name="T61" fmla="*/ 348 h 625"/>
                <a:gd name="T62" fmla="*/ 104 w 834"/>
                <a:gd name="T63" fmla="*/ 293 h 625"/>
                <a:gd name="T64" fmla="*/ 152 w 834"/>
                <a:gd name="T65" fmla="*/ 284 h 625"/>
                <a:gd name="T66" fmla="*/ 166 w 834"/>
                <a:gd name="T67" fmla="*/ 258 h 625"/>
                <a:gd name="T68" fmla="*/ 196 w 834"/>
                <a:gd name="T69" fmla="*/ 262 h 625"/>
                <a:gd name="T70" fmla="*/ 253 w 834"/>
                <a:gd name="T71" fmla="*/ 212 h 625"/>
                <a:gd name="T72" fmla="*/ 302 w 834"/>
                <a:gd name="T73" fmla="*/ 160 h 625"/>
                <a:gd name="T74" fmla="*/ 357 w 834"/>
                <a:gd name="T75" fmla="*/ 131 h 625"/>
                <a:gd name="T76" fmla="*/ 388 w 834"/>
                <a:gd name="T77" fmla="*/ 97 h 625"/>
                <a:gd name="T78" fmla="*/ 421 w 834"/>
                <a:gd name="T79" fmla="*/ 9 h 625"/>
                <a:gd name="T80" fmla="*/ 431 w 834"/>
                <a:gd name="T81" fmla="*/ 45 h 625"/>
                <a:gd name="T82" fmla="*/ 413 w 834"/>
                <a:gd name="T83" fmla="*/ 97 h 625"/>
                <a:gd name="T84" fmla="*/ 437 w 834"/>
                <a:gd name="T85" fmla="*/ 118 h 625"/>
                <a:gd name="T86" fmla="*/ 498 w 834"/>
                <a:gd name="T87" fmla="*/ 122 h 625"/>
                <a:gd name="T88" fmla="*/ 573 w 834"/>
                <a:gd name="T89" fmla="*/ 90 h 625"/>
                <a:gd name="T90" fmla="*/ 650 w 834"/>
                <a:gd name="T91" fmla="*/ 98 h 625"/>
                <a:gd name="T92" fmla="*/ 701 w 834"/>
                <a:gd name="T93" fmla="*/ 171 h 625"/>
                <a:gd name="T94" fmla="*/ 686 w 834"/>
                <a:gd name="T95" fmla="*/ 276 h 625"/>
                <a:gd name="T96" fmla="*/ 807 w 834"/>
                <a:gd name="T97" fmla="*/ 325 h 625"/>
                <a:gd name="T98" fmla="*/ 815 w 834"/>
                <a:gd name="T99" fmla="*/ 368 h 625"/>
                <a:gd name="T100" fmla="*/ 818 w 834"/>
                <a:gd name="T101" fmla="*/ 388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4" h="625">
                  <a:moveTo>
                    <a:pt x="818" y="388"/>
                  </a:moveTo>
                  <a:cubicBezTo>
                    <a:pt x="815" y="401"/>
                    <a:pt x="816" y="395"/>
                    <a:pt x="813" y="400"/>
                  </a:cubicBezTo>
                  <a:cubicBezTo>
                    <a:pt x="813" y="420"/>
                    <a:pt x="813" y="420"/>
                    <a:pt x="813" y="420"/>
                  </a:cubicBezTo>
                  <a:cubicBezTo>
                    <a:pt x="806" y="428"/>
                    <a:pt x="792" y="444"/>
                    <a:pt x="792" y="455"/>
                  </a:cubicBezTo>
                  <a:cubicBezTo>
                    <a:pt x="792" y="471"/>
                    <a:pt x="813" y="482"/>
                    <a:pt x="817" y="489"/>
                  </a:cubicBezTo>
                  <a:cubicBezTo>
                    <a:pt x="814" y="493"/>
                    <a:pt x="811" y="492"/>
                    <a:pt x="807" y="493"/>
                  </a:cubicBezTo>
                  <a:cubicBezTo>
                    <a:pt x="801" y="495"/>
                    <a:pt x="795" y="492"/>
                    <a:pt x="788" y="495"/>
                  </a:cubicBezTo>
                  <a:cubicBezTo>
                    <a:pt x="779" y="500"/>
                    <a:pt x="776" y="510"/>
                    <a:pt x="766" y="510"/>
                  </a:cubicBezTo>
                  <a:cubicBezTo>
                    <a:pt x="755" y="510"/>
                    <a:pt x="748" y="494"/>
                    <a:pt x="735" y="494"/>
                  </a:cubicBezTo>
                  <a:cubicBezTo>
                    <a:pt x="722" y="494"/>
                    <a:pt x="720" y="501"/>
                    <a:pt x="710" y="505"/>
                  </a:cubicBezTo>
                  <a:cubicBezTo>
                    <a:pt x="711" y="511"/>
                    <a:pt x="711" y="516"/>
                    <a:pt x="710" y="522"/>
                  </a:cubicBezTo>
                  <a:cubicBezTo>
                    <a:pt x="698" y="522"/>
                    <a:pt x="697" y="510"/>
                    <a:pt x="690" y="510"/>
                  </a:cubicBezTo>
                  <a:cubicBezTo>
                    <a:pt x="686" y="510"/>
                    <a:pt x="682" y="515"/>
                    <a:pt x="682" y="519"/>
                  </a:cubicBezTo>
                  <a:cubicBezTo>
                    <a:pt x="696" y="536"/>
                    <a:pt x="696" y="536"/>
                    <a:pt x="696" y="536"/>
                  </a:cubicBezTo>
                  <a:cubicBezTo>
                    <a:pt x="695" y="541"/>
                    <a:pt x="693" y="543"/>
                    <a:pt x="693" y="546"/>
                  </a:cubicBezTo>
                  <a:cubicBezTo>
                    <a:pt x="693" y="548"/>
                    <a:pt x="713" y="568"/>
                    <a:pt x="720" y="568"/>
                  </a:cubicBezTo>
                  <a:cubicBezTo>
                    <a:pt x="720" y="571"/>
                    <a:pt x="721" y="574"/>
                    <a:pt x="722" y="575"/>
                  </a:cubicBezTo>
                  <a:cubicBezTo>
                    <a:pt x="719" y="578"/>
                    <a:pt x="711" y="574"/>
                    <a:pt x="710" y="580"/>
                  </a:cubicBezTo>
                  <a:cubicBezTo>
                    <a:pt x="708" y="580"/>
                    <a:pt x="708" y="580"/>
                    <a:pt x="708" y="580"/>
                  </a:cubicBezTo>
                  <a:cubicBezTo>
                    <a:pt x="700" y="578"/>
                    <a:pt x="692" y="572"/>
                    <a:pt x="688" y="568"/>
                  </a:cubicBezTo>
                  <a:cubicBezTo>
                    <a:pt x="688" y="574"/>
                    <a:pt x="688" y="574"/>
                    <a:pt x="688" y="574"/>
                  </a:cubicBezTo>
                  <a:cubicBezTo>
                    <a:pt x="691" y="579"/>
                    <a:pt x="693" y="582"/>
                    <a:pt x="693" y="588"/>
                  </a:cubicBezTo>
                  <a:cubicBezTo>
                    <a:pt x="693" y="593"/>
                    <a:pt x="685" y="602"/>
                    <a:pt x="693" y="606"/>
                  </a:cubicBezTo>
                  <a:cubicBezTo>
                    <a:pt x="689" y="606"/>
                    <a:pt x="683" y="606"/>
                    <a:pt x="682" y="606"/>
                  </a:cubicBezTo>
                  <a:cubicBezTo>
                    <a:pt x="670" y="606"/>
                    <a:pt x="660" y="594"/>
                    <a:pt x="660" y="580"/>
                  </a:cubicBezTo>
                  <a:cubicBezTo>
                    <a:pt x="660" y="574"/>
                    <a:pt x="667" y="572"/>
                    <a:pt x="670" y="568"/>
                  </a:cubicBezTo>
                  <a:cubicBezTo>
                    <a:pt x="665" y="568"/>
                    <a:pt x="661" y="568"/>
                    <a:pt x="657" y="568"/>
                  </a:cubicBezTo>
                  <a:cubicBezTo>
                    <a:pt x="654" y="568"/>
                    <a:pt x="652" y="561"/>
                    <a:pt x="652" y="559"/>
                  </a:cubicBezTo>
                  <a:cubicBezTo>
                    <a:pt x="649" y="548"/>
                    <a:pt x="643" y="541"/>
                    <a:pt x="636" y="534"/>
                  </a:cubicBezTo>
                  <a:cubicBezTo>
                    <a:pt x="627" y="524"/>
                    <a:pt x="615" y="517"/>
                    <a:pt x="615" y="501"/>
                  </a:cubicBezTo>
                  <a:cubicBezTo>
                    <a:pt x="615" y="491"/>
                    <a:pt x="615" y="486"/>
                    <a:pt x="615" y="480"/>
                  </a:cubicBezTo>
                  <a:cubicBezTo>
                    <a:pt x="615" y="469"/>
                    <a:pt x="598" y="452"/>
                    <a:pt x="588" y="447"/>
                  </a:cubicBezTo>
                  <a:cubicBezTo>
                    <a:pt x="577" y="441"/>
                    <a:pt x="565" y="440"/>
                    <a:pt x="565" y="429"/>
                  </a:cubicBezTo>
                  <a:cubicBezTo>
                    <a:pt x="560" y="429"/>
                    <a:pt x="558" y="429"/>
                    <a:pt x="554" y="429"/>
                  </a:cubicBezTo>
                  <a:cubicBezTo>
                    <a:pt x="538" y="429"/>
                    <a:pt x="519" y="402"/>
                    <a:pt x="519" y="384"/>
                  </a:cubicBezTo>
                  <a:cubicBezTo>
                    <a:pt x="510" y="384"/>
                    <a:pt x="504" y="384"/>
                    <a:pt x="496" y="384"/>
                  </a:cubicBezTo>
                  <a:cubicBezTo>
                    <a:pt x="486" y="384"/>
                    <a:pt x="491" y="367"/>
                    <a:pt x="486" y="362"/>
                  </a:cubicBezTo>
                  <a:cubicBezTo>
                    <a:pt x="478" y="368"/>
                    <a:pt x="461" y="368"/>
                    <a:pt x="461" y="377"/>
                  </a:cubicBezTo>
                  <a:cubicBezTo>
                    <a:pt x="461" y="378"/>
                    <a:pt x="463" y="381"/>
                    <a:pt x="465" y="381"/>
                  </a:cubicBezTo>
                  <a:cubicBezTo>
                    <a:pt x="463" y="386"/>
                    <a:pt x="462" y="391"/>
                    <a:pt x="462" y="396"/>
                  </a:cubicBezTo>
                  <a:cubicBezTo>
                    <a:pt x="462" y="408"/>
                    <a:pt x="469" y="412"/>
                    <a:pt x="478" y="416"/>
                  </a:cubicBezTo>
                  <a:cubicBezTo>
                    <a:pt x="489" y="419"/>
                    <a:pt x="495" y="433"/>
                    <a:pt x="498" y="440"/>
                  </a:cubicBezTo>
                  <a:cubicBezTo>
                    <a:pt x="501" y="451"/>
                    <a:pt x="506" y="464"/>
                    <a:pt x="512" y="467"/>
                  </a:cubicBezTo>
                  <a:cubicBezTo>
                    <a:pt x="523" y="473"/>
                    <a:pt x="531" y="469"/>
                    <a:pt x="542" y="469"/>
                  </a:cubicBezTo>
                  <a:cubicBezTo>
                    <a:pt x="542" y="471"/>
                    <a:pt x="542" y="473"/>
                    <a:pt x="541" y="475"/>
                  </a:cubicBezTo>
                  <a:cubicBezTo>
                    <a:pt x="538" y="485"/>
                    <a:pt x="556" y="489"/>
                    <a:pt x="560" y="491"/>
                  </a:cubicBezTo>
                  <a:cubicBezTo>
                    <a:pt x="576" y="499"/>
                    <a:pt x="594" y="505"/>
                    <a:pt x="592" y="522"/>
                  </a:cubicBezTo>
                  <a:cubicBezTo>
                    <a:pt x="584" y="520"/>
                    <a:pt x="579" y="510"/>
                    <a:pt x="567" y="510"/>
                  </a:cubicBezTo>
                  <a:cubicBezTo>
                    <a:pt x="558" y="510"/>
                    <a:pt x="551" y="515"/>
                    <a:pt x="551" y="523"/>
                  </a:cubicBezTo>
                  <a:cubicBezTo>
                    <a:pt x="551" y="533"/>
                    <a:pt x="564" y="536"/>
                    <a:pt x="564" y="546"/>
                  </a:cubicBezTo>
                  <a:cubicBezTo>
                    <a:pt x="564" y="550"/>
                    <a:pt x="554" y="550"/>
                    <a:pt x="554" y="550"/>
                  </a:cubicBezTo>
                  <a:cubicBezTo>
                    <a:pt x="548" y="557"/>
                    <a:pt x="549" y="574"/>
                    <a:pt x="538" y="574"/>
                  </a:cubicBezTo>
                  <a:cubicBezTo>
                    <a:pt x="533" y="574"/>
                    <a:pt x="530" y="571"/>
                    <a:pt x="530" y="568"/>
                  </a:cubicBezTo>
                  <a:cubicBezTo>
                    <a:pt x="539" y="568"/>
                    <a:pt x="543" y="556"/>
                    <a:pt x="543" y="547"/>
                  </a:cubicBezTo>
                  <a:cubicBezTo>
                    <a:pt x="543" y="535"/>
                    <a:pt x="537" y="532"/>
                    <a:pt x="535" y="524"/>
                  </a:cubicBezTo>
                  <a:cubicBezTo>
                    <a:pt x="533" y="524"/>
                    <a:pt x="515" y="505"/>
                    <a:pt x="514" y="501"/>
                  </a:cubicBezTo>
                  <a:cubicBezTo>
                    <a:pt x="511" y="501"/>
                    <a:pt x="500" y="497"/>
                    <a:pt x="500" y="493"/>
                  </a:cubicBezTo>
                  <a:cubicBezTo>
                    <a:pt x="476" y="487"/>
                    <a:pt x="471" y="480"/>
                    <a:pt x="458" y="466"/>
                  </a:cubicBezTo>
                  <a:cubicBezTo>
                    <a:pt x="453" y="461"/>
                    <a:pt x="442" y="458"/>
                    <a:pt x="440" y="452"/>
                  </a:cubicBezTo>
                  <a:cubicBezTo>
                    <a:pt x="426" y="434"/>
                    <a:pt x="422" y="401"/>
                    <a:pt x="393" y="401"/>
                  </a:cubicBezTo>
                  <a:cubicBezTo>
                    <a:pt x="379" y="401"/>
                    <a:pt x="379" y="412"/>
                    <a:pt x="372" y="415"/>
                  </a:cubicBezTo>
                  <a:cubicBezTo>
                    <a:pt x="357" y="422"/>
                    <a:pt x="348" y="436"/>
                    <a:pt x="331" y="436"/>
                  </a:cubicBezTo>
                  <a:cubicBezTo>
                    <a:pt x="314" y="436"/>
                    <a:pt x="304" y="427"/>
                    <a:pt x="289" y="427"/>
                  </a:cubicBezTo>
                  <a:cubicBezTo>
                    <a:pt x="277" y="427"/>
                    <a:pt x="265" y="435"/>
                    <a:pt x="265" y="447"/>
                  </a:cubicBezTo>
                  <a:cubicBezTo>
                    <a:pt x="270" y="465"/>
                    <a:pt x="270" y="465"/>
                    <a:pt x="270" y="465"/>
                  </a:cubicBezTo>
                  <a:cubicBezTo>
                    <a:pt x="265" y="481"/>
                    <a:pt x="248" y="486"/>
                    <a:pt x="232" y="490"/>
                  </a:cubicBezTo>
                  <a:cubicBezTo>
                    <a:pt x="219" y="493"/>
                    <a:pt x="197" y="526"/>
                    <a:pt x="197" y="543"/>
                  </a:cubicBezTo>
                  <a:cubicBezTo>
                    <a:pt x="197" y="550"/>
                    <a:pt x="201" y="552"/>
                    <a:pt x="204" y="554"/>
                  </a:cubicBezTo>
                  <a:cubicBezTo>
                    <a:pt x="195" y="570"/>
                    <a:pt x="190" y="579"/>
                    <a:pt x="174" y="587"/>
                  </a:cubicBezTo>
                  <a:cubicBezTo>
                    <a:pt x="165" y="592"/>
                    <a:pt x="164" y="612"/>
                    <a:pt x="148" y="607"/>
                  </a:cubicBezTo>
                  <a:cubicBezTo>
                    <a:pt x="148" y="608"/>
                    <a:pt x="148" y="608"/>
                    <a:pt x="148" y="608"/>
                  </a:cubicBezTo>
                  <a:cubicBezTo>
                    <a:pt x="142" y="605"/>
                    <a:pt x="129" y="609"/>
                    <a:pt x="125" y="609"/>
                  </a:cubicBezTo>
                  <a:cubicBezTo>
                    <a:pt x="107" y="609"/>
                    <a:pt x="97" y="625"/>
                    <a:pt x="80" y="625"/>
                  </a:cubicBezTo>
                  <a:cubicBezTo>
                    <a:pt x="69" y="625"/>
                    <a:pt x="68" y="596"/>
                    <a:pt x="51" y="596"/>
                  </a:cubicBezTo>
                  <a:cubicBezTo>
                    <a:pt x="38" y="596"/>
                    <a:pt x="30" y="602"/>
                    <a:pt x="18" y="602"/>
                  </a:cubicBezTo>
                  <a:cubicBezTo>
                    <a:pt x="14" y="602"/>
                    <a:pt x="12" y="598"/>
                    <a:pt x="12" y="595"/>
                  </a:cubicBezTo>
                  <a:cubicBezTo>
                    <a:pt x="12" y="578"/>
                    <a:pt x="12" y="573"/>
                    <a:pt x="12" y="563"/>
                  </a:cubicBezTo>
                  <a:cubicBezTo>
                    <a:pt x="6" y="563"/>
                    <a:pt x="0" y="559"/>
                    <a:pt x="0" y="552"/>
                  </a:cubicBezTo>
                  <a:cubicBezTo>
                    <a:pt x="0" y="542"/>
                    <a:pt x="8" y="540"/>
                    <a:pt x="8" y="534"/>
                  </a:cubicBezTo>
                  <a:cubicBezTo>
                    <a:pt x="8" y="514"/>
                    <a:pt x="15" y="493"/>
                    <a:pt x="15" y="473"/>
                  </a:cubicBezTo>
                  <a:cubicBezTo>
                    <a:pt x="15" y="461"/>
                    <a:pt x="7" y="450"/>
                    <a:pt x="7" y="442"/>
                  </a:cubicBezTo>
                  <a:cubicBezTo>
                    <a:pt x="7" y="438"/>
                    <a:pt x="33" y="421"/>
                    <a:pt x="37" y="421"/>
                  </a:cubicBezTo>
                  <a:cubicBezTo>
                    <a:pt x="40" y="421"/>
                    <a:pt x="44" y="426"/>
                    <a:pt x="48" y="424"/>
                  </a:cubicBezTo>
                  <a:cubicBezTo>
                    <a:pt x="83" y="424"/>
                    <a:pt x="83" y="424"/>
                    <a:pt x="83" y="424"/>
                  </a:cubicBezTo>
                  <a:cubicBezTo>
                    <a:pt x="86" y="427"/>
                    <a:pt x="92" y="428"/>
                    <a:pt x="95" y="429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41" y="427"/>
                    <a:pt x="145" y="432"/>
                    <a:pt x="153" y="432"/>
                  </a:cubicBezTo>
                  <a:cubicBezTo>
                    <a:pt x="158" y="432"/>
                    <a:pt x="170" y="428"/>
                    <a:pt x="172" y="428"/>
                  </a:cubicBezTo>
                  <a:cubicBezTo>
                    <a:pt x="172" y="412"/>
                    <a:pt x="182" y="408"/>
                    <a:pt x="182" y="392"/>
                  </a:cubicBezTo>
                  <a:cubicBezTo>
                    <a:pt x="182" y="389"/>
                    <a:pt x="181" y="375"/>
                    <a:pt x="181" y="370"/>
                  </a:cubicBezTo>
                  <a:cubicBezTo>
                    <a:pt x="179" y="372"/>
                    <a:pt x="179" y="372"/>
                    <a:pt x="179" y="372"/>
                  </a:cubicBezTo>
                  <a:cubicBezTo>
                    <a:pt x="181" y="369"/>
                    <a:pt x="183" y="363"/>
                    <a:pt x="183" y="360"/>
                  </a:cubicBezTo>
                  <a:cubicBezTo>
                    <a:pt x="183" y="353"/>
                    <a:pt x="178" y="354"/>
                    <a:pt x="178" y="348"/>
                  </a:cubicBezTo>
                  <a:cubicBezTo>
                    <a:pt x="163" y="348"/>
                    <a:pt x="158" y="334"/>
                    <a:pt x="158" y="321"/>
                  </a:cubicBezTo>
                  <a:cubicBezTo>
                    <a:pt x="154" y="320"/>
                    <a:pt x="153" y="316"/>
                    <a:pt x="149" y="315"/>
                  </a:cubicBezTo>
                  <a:cubicBezTo>
                    <a:pt x="137" y="311"/>
                    <a:pt x="104" y="305"/>
                    <a:pt x="104" y="293"/>
                  </a:cubicBezTo>
                  <a:cubicBezTo>
                    <a:pt x="103" y="293"/>
                    <a:pt x="103" y="291"/>
                    <a:pt x="103" y="290"/>
                  </a:cubicBezTo>
                  <a:cubicBezTo>
                    <a:pt x="103" y="283"/>
                    <a:pt x="124" y="278"/>
                    <a:pt x="132" y="276"/>
                  </a:cubicBezTo>
                  <a:cubicBezTo>
                    <a:pt x="134" y="280"/>
                    <a:pt x="146" y="284"/>
                    <a:pt x="152" y="284"/>
                  </a:cubicBezTo>
                  <a:cubicBezTo>
                    <a:pt x="158" y="284"/>
                    <a:pt x="167" y="280"/>
                    <a:pt x="170" y="280"/>
                  </a:cubicBezTo>
                  <a:cubicBezTo>
                    <a:pt x="170" y="274"/>
                    <a:pt x="170" y="274"/>
                    <a:pt x="170" y="274"/>
                  </a:cubicBezTo>
                  <a:cubicBezTo>
                    <a:pt x="164" y="272"/>
                    <a:pt x="167" y="261"/>
                    <a:pt x="166" y="258"/>
                  </a:cubicBezTo>
                  <a:cubicBezTo>
                    <a:pt x="166" y="252"/>
                    <a:pt x="166" y="252"/>
                    <a:pt x="166" y="252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9" y="258"/>
                    <a:pt x="187" y="262"/>
                    <a:pt x="196" y="262"/>
                  </a:cubicBezTo>
                  <a:cubicBezTo>
                    <a:pt x="202" y="262"/>
                    <a:pt x="208" y="256"/>
                    <a:pt x="209" y="250"/>
                  </a:cubicBezTo>
                  <a:cubicBezTo>
                    <a:pt x="232" y="250"/>
                    <a:pt x="238" y="233"/>
                    <a:pt x="242" y="214"/>
                  </a:cubicBezTo>
                  <a:cubicBezTo>
                    <a:pt x="247" y="214"/>
                    <a:pt x="249" y="213"/>
                    <a:pt x="253" y="212"/>
                  </a:cubicBezTo>
                  <a:cubicBezTo>
                    <a:pt x="257" y="210"/>
                    <a:pt x="288" y="198"/>
                    <a:pt x="291" y="194"/>
                  </a:cubicBezTo>
                  <a:cubicBezTo>
                    <a:pt x="297" y="188"/>
                    <a:pt x="295" y="179"/>
                    <a:pt x="295" y="169"/>
                  </a:cubicBezTo>
                  <a:cubicBezTo>
                    <a:pt x="295" y="166"/>
                    <a:pt x="301" y="161"/>
                    <a:pt x="302" y="160"/>
                  </a:cubicBezTo>
                  <a:cubicBezTo>
                    <a:pt x="313" y="149"/>
                    <a:pt x="323" y="136"/>
                    <a:pt x="341" y="136"/>
                  </a:cubicBezTo>
                  <a:cubicBezTo>
                    <a:pt x="351" y="136"/>
                    <a:pt x="346" y="139"/>
                    <a:pt x="351" y="136"/>
                  </a:cubicBezTo>
                  <a:cubicBezTo>
                    <a:pt x="354" y="139"/>
                    <a:pt x="356" y="133"/>
                    <a:pt x="357" y="131"/>
                  </a:cubicBezTo>
                  <a:cubicBezTo>
                    <a:pt x="363" y="125"/>
                    <a:pt x="370" y="130"/>
                    <a:pt x="376" y="130"/>
                  </a:cubicBezTo>
                  <a:cubicBezTo>
                    <a:pt x="381" y="130"/>
                    <a:pt x="393" y="123"/>
                    <a:pt x="393" y="117"/>
                  </a:cubicBezTo>
                  <a:cubicBezTo>
                    <a:pt x="393" y="113"/>
                    <a:pt x="388" y="97"/>
                    <a:pt x="388" y="97"/>
                  </a:cubicBezTo>
                  <a:cubicBezTo>
                    <a:pt x="385" y="75"/>
                    <a:pt x="373" y="69"/>
                    <a:pt x="373" y="50"/>
                  </a:cubicBezTo>
                  <a:cubicBezTo>
                    <a:pt x="373" y="16"/>
                    <a:pt x="402" y="14"/>
                    <a:pt x="421" y="0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17" y="17"/>
                    <a:pt x="417" y="22"/>
                    <a:pt x="417" y="30"/>
                  </a:cubicBezTo>
                  <a:cubicBezTo>
                    <a:pt x="417" y="38"/>
                    <a:pt x="425" y="39"/>
                    <a:pt x="431" y="39"/>
                  </a:cubicBezTo>
                  <a:cubicBezTo>
                    <a:pt x="431" y="41"/>
                    <a:pt x="431" y="43"/>
                    <a:pt x="431" y="45"/>
                  </a:cubicBezTo>
                  <a:cubicBezTo>
                    <a:pt x="431" y="49"/>
                    <a:pt x="424" y="51"/>
                    <a:pt x="422" y="53"/>
                  </a:cubicBezTo>
                  <a:cubicBezTo>
                    <a:pt x="414" y="61"/>
                    <a:pt x="405" y="68"/>
                    <a:pt x="405" y="82"/>
                  </a:cubicBezTo>
                  <a:cubicBezTo>
                    <a:pt x="405" y="90"/>
                    <a:pt x="409" y="96"/>
                    <a:pt x="413" y="97"/>
                  </a:cubicBezTo>
                  <a:cubicBezTo>
                    <a:pt x="413" y="101"/>
                    <a:pt x="414" y="103"/>
                    <a:pt x="413" y="105"/>
                  </a:cubicBezTo>
                  <a:cubicBezTo>
                    <a:pt x="422" y="105"/>
                    <a:pt x="425" y="109"/>
                    <a:pt x="432" y="109"/>
                  </a:cubicBezTo>
                  <a:cubicBezTo>
                    <a:pt x="433" y="113"/>
                    <a:pt x="435" y="118"/>
                    <a:pt x="437" y="118"/>
                  </a:cubicBezTo>
                  <a:cubicBezTo>
                    <a:pt x="457" y="118"/>
                    <a:pt x="472" y="100"/>
                    <a:pt x="489" y="102"/>
                  </a:cubicBezTo>
                  <a:cubicBezTo>
                    <a:pt x="488" y="106"/>
                    <a:pt x="485" y="109"/>
                    <a:pt x="485" y="111"/>
                  </a:cubicBezTo>
                  <a:cubicBezTo>
                    <a:pt x="485" y="113"/>
                    <a:pt x="498" y="122"/>
                    <a:pt x="498" y="122"/>
                  </a:cubicBezTo>
                  <a:cubicBezTo>
                    <a:pt x="506" y="122"/>
                    <a:pt x="507" y="117"/>
                    <a:pt x="510" y="115"/>
                  </a:cubicBezTo>
                  <a:cubicBezTo>
                    <a:pt x="523" y="109"/>
                    <a:pt x="533" y="111"/>
                    <a:pt x="545" y="105"/>
                  </a:cubicBezTo>
                  <a:cubicBezTo>
                    <a:pt x="551" y="102"/>
                    <a:pt x="563" y="90"/>
                    <a:pt x="573" y="90"/>
                  </a:cubicBezTo>
                  <a:cubicBezTo>
                    <a:pt x="582" y="90"/>
                    <a:pt x="593" y="91"/>
                    <a:pt x="598" y="94"/>
                  </a:cubicBezTo>
                  <a:cubicBezTo>
                    <a:pt x="597" y="97"/>
                    <a:pt x="595" y="101"/>
                    <a:pt x="595" y="102"/>
                  </a:cubicBezTo>
                  <a:cubicBezTo>
                    <a:pt x="615" y="102"/>
                    <a:pt x="635" y="98"/>
                    <a:pt x="650" y="98"/>
                  </a:cubicBezTo>
                  <a:cubicBezTo>
                    <a:pt x="664" y="98"/>
                    <a:pt x="673" y="97"/>
                    <a:pt x="688" y="97"/>
                  </a:cubicBezTo>
                  <a:cubicBezTo>
                    <a:pt x="704" y="97"/>
                    <a:pt x="712" y="127"/>
                    <a:pt x="712" y="144"/>
                  </a:cubicBezTo>
                  <a:cubicBezTo>
                    <a:pt x="712" y="155"/>
                    <a:pt x="701" y="160"/>
                    <a:pt x="701" y="171"/>
                  </a:cubicBezTo>
                  <a:cubicBezTo>
                    <a:pt x="701" y="187"/>
                    <a:pt x="716" y="198"/>
                    <a:pt x="716" y="213"/>
                  </a:cubicBezTo>
                  <a:cubicBezTo>
                    <a:pt x="716" y="222"/>
                    <a:pt x="701" y="225"/>
                    <a:pt x="698" y="230"/>
                  </a:cubicBezTo>
                  <a:cubicBezTo>
                    <a:pt x="689" y="245"/>
                    <a:pt x="686" y="257"/>
                    <a:pt x="686" y="276"/>
                  </a:cubicBezTo>
                  <a:cubicBezTo>
                    <a:pt x="686" y="299"/>
                    <a:pt x="701" y="294"/>
                    <a:pt x="719" y="294"/>
                  </a:cubicBezTo>
                  <a:cubicBezTo>
                    <a:pt x="743" y="294"/>
                    <a:pt x="754" y="284"/>
                    <a:pt x="773" y="284"/>
                  </a:cubicBezTo>
                  <a:cubicBezTo>
                    <a:pt x="793" y="284"/>
                    <a:pt x="788" y="325"/>
                    <a:pt x="807" y="325"/>
                  </a:cubicBezTo>
                  <a:cubicBezTo>
                    <a:pt x="807" y="357"/>
                    <a:pt x="807" y="357"/>
                    <a:pt x="807" y="357"/>
                  </a:cubicBezTo>
                  <a:cubicBezTo>
                    <a:pt x="807" y="360"/>
                    <a:pt x="810" y="361"/>
                    <a:pt x="811" y="363"/>
                  </a:cubicBezTo>
                  <a:cubicBezTo>
                    <a:pt x="815" y="368"/>
                    <a:pt x="815" y="368"/>
                    <a:pt x="815" y="368"/>
                  </a:cubicBezTo>
                  <a:cubicBezTo>
                    <a:pt x="819" y="368"/>
                    <a:pt x="828" y="364"/>
                    <a:pt x="833" y="363"/>
                  </a:cubicBezTo>
                  <a:cubicBezTo>
                    <a:pt x="834" y="367"/>
                    <a:pt x="833" y="371"/>
                    <a:pt x="834" y="375"/>
                  </a:cubicBezTo>
                  <a:cubicBezTo>
                    <a:pt x="826" y="377"/>
                    <a:pt x="818" y="380"/>
                    <a:pt x="818" y="38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75"/>
            <p:cNvSpPr>
              <a:spLocks/>
            </p:cNvSpPr>
            <p:nvPr/>
          </p:nvSpPr>
          <p:spPr bwMode="auto">
            <a:xfrm>
              <a:off x="5945252" y="1963190"/>
              <a:ext cx="642785" cy="655022"/>
            </a:xfrm>
            <a:custGeom>
              <a:avLst/>
              <a:gdLst>
                <a:gd name="T0" fmla="*/ 113 w 562"/>
                <a:gd name="T1" fmla="*/ 425 h 572"/>
                <a:gd name="T2" fmla="*/ 7 w 562"/>
                <a:gd name="T3" fmla="*/ 457 h 572"/>
                <a:gd name="T4" fmla="*/ 20 w 562"/>
                <a:gd name="T5" fmla="*/ 433 h 572"/>
                <a:gd name="T6" fmla="*/ 13 w 562"/>
                <a:gd name="T7" fmla="*/ 416 h 572"/>
                <a:gd name="T8" fmla="*/ 16 w 562"/>
                <a:gd name="T9" fmla="*/ 342 h 572"/>
                <a:gd name="T10" fmla="*/ 94 w 562"/>
                <a:gd name="T11" fmla="*/ 294 h 572"/>
                <a:gd name="T12" fmla="*/ 145 w 562"/>
                <a:gd name="T13" fmla="*/ 233 h 572"/>
                <a:gd name="T14" fmla="*/ 166 w 562"/>
                <a:gd name="T15" fmla="*/ 183 h 572"/>
                <a:gd name="T16" fmla="*/ 243 w 562"/>
                <a:gd name="T17" fmla="*/ 99 h 572"/>
                <a:gd name="T18" fmla="*/ 213 w 562"/>
                <a:gd name="T19" fmla="*/ 102 h 572"/>
                <a:gd name="T20" fmla="*/ 213 w 562"/>
                <a:gd name="T21" fmla="*/ 87 h 572"/>
                <a:gd name="T22" fmla="*/ 226 w 562"/>
                <a:gd name="T23" fmla="*/ 79 h 572"/>
                <a:gd name="T24" fmla="*/ 253 w 562"/>
                <a:gd name="T25" fmla="*/ 102 h 572"/>
                <a:gd name="T26" fmla="*/ 255 w 562"/>
                <a:gd name="T27" fmla="*/ 80 h 572"/>
                <a:gd name="T28" fmla="*/ 288 w 562"/>
                <a:gd name="T29" fmla="*/ 66 h 572"/>
                <a:gd name="T30" fmla="*/ 314 w 562"/>
                <a:gd name="T31" fmla="*/ 50 h 572"/>
                <a:gd name="T32" fmla="*/ 342 w 562"/>
                <a:gd name="T33" fmla="*/ 38 h 572"/>
                <a:gd name="T34" fmla="*/ 378 w 562"/>
                <a:gd name="T35" fmla="*/ 29 h 572"/>
                <a:gd name="T36" fmla="*/ 383 w 562"/>
                <a:gd name="T37" fmla="*/ 8 h 572"/>
                <a:gd name="T38" fmla="*/ 439 w 562"/>
                <a:gd name="T39" fmla="*/ 10 h 572"/>
                <a:gd name="T40" fmla="*/ 456 w 562"/>
                <a:gd name="T41" fmla="*/ 12 h 572"/>
                <a:gd name="T42" fmla="*/ 488 w 562"/>
                <a:gd name="T43" fmla="*/ 4 h 572"/>
                <a:gd name="T44" fmla="*/ 507 w 562"/>
                <a:gd name="T45" fmla="*/ 10 h 572"/>
                <a:gd name="T46" fmla="*/ 503 w 562"/>
                <a:gd name="T47" fmla="*/ 42 h 572"/>
                <a:gd name="T48" fmla="*/ 541 w 562"/>
                <a:gd name="T49" fmla="*/ 57 h 572"/>
                <a:gd name="T50" fmla="*/ 530 w 562"/>
                <a:gd name="T51" fmla="*/ 129 h 572"/>
                <a:gd name="T52" fmla="*/ 531 w 562"/>
                <a:gd name="T53" fmla="*/ 203 h 572"/>
                <a:gd name="T54" fmla="*/ 547 w 562"/>
                <a:gd name="T55" fmla="*/ 266 h 572"/>
                <a:gd name="T56" fmla="*/ 562 w 562"/>
                <a:gd name="T57" fmla="*/ 310 h 572"/>
                <a:gd name="T58" fmla="*/ 437 w 562"/>
                <a:gd name="T59" fmla="*/ 404 h 572"/>
                <a:gd name="T60" fmla="*/ 375 w 562"/>
                <a:gd name="T61" fmla="*/ 405 h 572"/>
                <a:gd name="T62" fmla="*/ 353 w 562"/>
                <a:gd name="T63" fmla="*/ 360 h 572"/>
                <a:gd name="T64" fmla="*/ 338 w 562"/>
                <a:gd name="T65" fmla="*/ 314 h 572"/>
                <a:gd name="T66" fmla="*/ 435 w 562"/>
                <a:gd name="T67" fmla="*/ 234 h 572"/>
                <a:gd name="T68" fmla="*/ 346 w 562"/>
                <a:gd name="T69" fmla="*/ 242 h 572"/>
                <a:gd name="T70" fmla="*/ 295 w 562"/>
                <a:gd name="T71" fmla="*/ 304 h 572"/>
                <a:gd name="T72" fmla="*/ 251 w 562"/>
                <a:gd name="T73" fmla="*/ 362 h 572"/>
                <a:gd name="T74" fmla="*/ 257 w 562"/>
                <a:gd name="T75" fmla="*/ 392 h 572"/>
                <a:gd name="T76" fmla="*/ 261 w 562"/>
                <a:gd name="T77" fmla="*/ 455 h 572"/>
                <a:gd name="T78" fmla="*/ 251 w 562"/>
                <a:gd name="T79" fmla="*/ 509 h 572"/>
                <a:gd name="T80" fmla="*/ 208 w 562"/>
                <a:gd name="T81" fmla="*/ 547 h 572"/>
                <a:gd name="T82" fmla="*/ 155 w 562"/>
                <a:gd name="T83" fmla="*/ 535 h 572"/>
                <a:gd name="T84" fmla="*/ 140 w 562"/>
                <a:gd name="T85" fmla="*/ 485 h 572"/>
                <a:gd name="T86" fmla="*/ 130 w 562"/>
                <a:gd name="T87" fmla="*/ 44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2" h="572">
                  <a:moveTo>
                    <a:pt x="130" y="445"/>
                  </a:moveTo>
                  <a:cubicBezTo>
                    <a:pt x="120" y="440"/>
                    <a:pt x="119" y="433"/>
                    <a:pt x="113" y="425"/>
                  </a:cubicBezTo>
                  <a:cubicBezTo>
                    <a:pt x="97" y="449"/>
                    <a:pt x="73" y="479"/>
                    <a:pt x="41" y="479"/>
                  </a:cubicBezTo>
                  <a:cubicBezTo>
                    <a:pt x="37" y="479"/>
                    <a:pt x="7" y="460"/>
                    <a:pt x="7" y="457"/>
                  </a:cubicBezTo>
                  <a:cubicBezTo>
                    <a:pt x="7" y="451"/>
                    <a:pt x="17" y="447"/>
                    <a:pt x="20" y="445"/>
                  </a:cubicBezTo>
                  <a:cubicBezTo>
                    <a:pt x="20" y="433"/>
                    <a:pt x="20" y="433"/>
                    <a:pt x="20" y="433"/>
                  </a:cubicBezTo>
                  <a:cubicBezTo>
                    <a:pt x="10" y="433"/>
                    <a:pt x="10" y="433"/>
                    <a:pt x="1" y="437"/>
                  </a:cubicBezTo>
                  <a:cubicBezTo>
                    <a:pt x="1" y="432"/>
                    <a:pt x="9" y="422"/>
                    <a:pt x="13" y="416"/>
                  </a:cubicBezTo>
                  <a:cubicBezTo>
                    <a:pt x="1" y="402"/>
                    <a:pt x="0" y="382"/>
                    <a:pt x="0" y="360"/>
                  </a:cubicBezTo>
                  <a:cubicBezTo>
                    <a:pt x="0" y="348"/>
                    <a:pt x="12" y="349"/>
                    <a:pt x="16" y="342"/>
                  </a:cubicBezTo>
                  <a:cubicBezTo>
                    <a:pt x="25" y="328"/>
                    <a:pt x="34" y="319"/>
                    <a:pt x="50" y="314"/>
                  </a:cubicBezTo>
                  <a:cubicBezTo>
                    <a:pt x="64" y="310"/>
                    <a:pt x="67" y="291"/>
                    <a:pt x="94" y="294"/>
                  </a:cubicBezTo>
                  <a:cubicBezTo>
                    <a:pt x="86" y="292"/>
                    <a:pt x="83" y="290"/>
                    <a:pt x="76" y="288"/>
                  </a:cubicBezTo>
                  <a:cubicBezTo>
                    <a:pt x="110" y="280"/>
                    <a:pt x="122" y="252"/>
                    <a:pt x="145" y="233"/>
                  </a:cubicBezTo>
                  <a:cubicBezTo>
                    <a:pt x="154" y="226"/>
                    <a:pt x="153" y="201"/>
                    <a:pt x="159" y="201"/>
                  </a:cubicBezTo>
                  <a:cubicBezTo>
                    <a:pt x="159" y="201"/>
                    <a:pt x="166" y="183"/>
                    <a:pt x="166" y="183"/>
                  </a:cubicBezTo>
                  <a:cubicBezTo>
                    <a:pt x="175" y="167"/>
                    <a:pt x="186" y="156"/>
                    <a:pt x="202" y="149"/>
                  </a:cubicBezTo>
                  <a:cubicBezTo>
                    <a:pt x="218" y="143"/>
                    <a:pt x="239" y="116"/>
                    <a:pt x="243" y="99"/>
                  </a:cubicBezTo>
                  <a:cubicBezTo>
                    <a:pt x="224" y="103"/>
                    <a:pt x="216" y="114"/>
                    <a:pt x="198" y="114"/>
                  </a:cubicBezTo>
                  <a:cubicBezTo>
                    <a:pt x="202" y="108"/>
                    <a:pt x="210" y="104"/>
                    <a:pt x="213" y="102"/>
                  </a:cubicBezTo>
                  <a:cubicBezTo>
                    <a:pt x="210" y="102"/>
                    <a:pt x="202" y="100"/>
                    <a:pt x="202" y="100"/>
                  </a:cubicBezTo>
                  <a:cubicBezTo>
                    <a:pt x="203" y="92"/>
                    <a:pt x="207" y="87"/>
                    <a:pt x="213" y="87"/>
                  </a:cubicBezTo>
                  <a:cubicBezTo>
                    <a:pt x="216" y="87"/>
                    <a:pt x="217" y="90"/>
                    <a:pt x="219" y="90"/>
                  </a:cubicBezTo>
                  <a:cubicBezTo>
                    <a:pt x="222" y="85"/>
                    <a:pt x="224" y="82"/>
                    <a:pt x="226" y="79"/>
                  </a:cubicBezTo>
                  <a:cubicBezTo>
                    <a:pt x="230" y="84"/>
                    <a:pt x="231" y="88"/>
                    <a:pt x="228" y="94"/>
                  </a:cubicBezTo>
                  <a:cubicBezTo>
                    <a:pt x="241" y="94"/>
                    <a:pt x="244" y="102"/>
                    <a:pt x="253" y="102"/>
                  </a:cubicBezTo>
                  <a:cubicBezTo>
                    <a:pt x="257" y="102"/>
                    <a:pt x="266" y="83"/>
                    <a:pt x="267" y="82"/>
                  </a:cubicBezTo>
                  <a:cubicBezTo>
                    <a:pt x="262" y="80"/>
                    <a:pt x="262" y="79"/>
                    <a:pt x="255" y="80"/>
                  </a:cubicBezTo>
                  <a:cubicBezTo>
                    <a:pt x="259" y="74"/>
                    <a:pt x="265" y="67"/>
                    <a:pt x="272" y="67"/>
                  </a:cubicBezTo>
                  <a:cubicBezTo>
                    <a:pt x="278" y="67"/>
                    <a:pt x="282" y="69"/>
                    <a:pt x="288" y="66"/>
                  </a:cubicBezTo>
                  <a:cubicBezTo>
                    <a:pt x="284" y="62"/>
                    <a:pt x="285" y="63"/>
                    <a:pt x="282" y="59"/>
                  </a:cubicBezTo>
                  <a:cubicBezTo>
                    <a:pt x="289" y="52"/>
                    <a:pt x="303" y="52"/>
                    <a:pt x="314" y="50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24" y="57"/>
                    <a:pt x="326" y="39"/>
                    <a:pt x="342" y="38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52" y="32"/>
                    <a:pt x="365" y="37"/>
                    <a:pt x="378" y="29"/>
                  </a:cubicBezTo>
                  <a:cubicBezTo>
                    <a:pt x="372" y="27"/>
                    <a:pt x="367" y="25"/>
                    <a:pt x="367" y="20"/>
                  </a:cubicBezTo>
                  <a:cubicBezTo>
                    <a:pt x="367" y="16"/>
                    <a:pt x="381" y="13"/>
                    <a:pt x="383" y="8"/>
                  </a:cubicBezTo>
                  <a:cubicBezTo>
                    <a:pt x="388" y="13"/>
                    <a:pt x="392" y="20"/>
                    <a:pt x="399" y="20"/>
                  </a:cubicBezTo>
                  <a:cubicBezTo>
                    <a:pt x="410" y="20"/>
                    <a:pt x="439" y="0"/>
                    <a:pt x="439" y="10"/>
                  </a:cubicBezTo>
                  <a:cubicBezTo>
                    <a:pt x="439" y="21"/>
                    <a:pt x="426" y="25"/>
                    <a:pt x="423" y="36"/>
                  </a:cubicBezTo>
                  <a:cubicBezTo>
                    <a:pt x="438" y="37"/>
                    <a:pt x="443" y="19"/>
                    <a:pt x="456" y="12"/>
                  </a:cubicBezTo>
                  <a:cubicBezTo>
                    <a:pt x="459" y="17"/>
                    <a:pt x="459" y="21"/>
                    <a:pt x="459" y="26"/>
                  </a:cubicBezTo>
                  <a:cubicBezTo>
                    <a:pt x="470" y="15"/>
                    <a:pt x="476" y="12"/>
                    <a:pt x="488" y="4"/>
                  </a:cubicBezTo>
                  <a:cubicBezTo>
                    <a:pt x="489" y="14"/>
                    <a:pt x="487" y="21"/>
                    <a:pt x="496" y="22"/>
                  </a:cubicBezTo>
                  <a:cubicBezTo>
                    <a:pt x="498" y="16"/>
                    <a:pt x="501" y="10"/>
                    <a:pt x="507" y="10"/>
                  </a:cubicBezTo>
                  <a:cubicBezTo>
                    <a:pt x="511" y="10"/>
                    <a:pt x="528" y="20"/>
                    <a:pt x="534" y="23"/>
                  </a:cubicBezTo>
                  <a:cubicBezTo>
                    <a:pt x="527" y="42"/>
                    <a:pt x="521" y="36"/>
                    <a:pt x="503" y="42"/>
                  </a:cubicBezTo>
                  <a:cubicBezTo>
                    <a:pt x="511" y="48"/>
                    <a:pt x="516" y="49"/>
                    <a:pt x="516" y="54"/>
                  </a:cubicBezTo>
                  <a:cubicBezTo>
                    <a:pt x="523" y="55"/>
                    <a:pt x="539" y="57"/>
                    <a:pt x="541" y="57"/>
                  </a:cubicBezTo>
                  <a:cubicBezTo>
                    <a:pt x="531" y="65"/>
                    <a:pt x="503" y="79"/>
                    <a:pt x="503" y="98"/>
                  </a:cubicBezTo>
                  <a:cubicBezTo>
                    <a:pt x="503" y="113"/>
                    <a:pt x="530" y="112"/>
                    <a:pt x="530" y="129"/>
                  </a:cubicBezTo>
                  <a:cubicBezTo>
                    <a:pt x="530" y="143"/>
                    <a:pt x="516" y="149"/>
                    <a:pt x="516" y="163"/>
                  </a:cubicBezTo>
                  <a:cubicBezTo>
                    <a:pt x="516" y="178"/>
                    <a:pt x="531" y="187"/>
                    <a:pt x="531" y="203"/>
                  </a:cubicBezTo>
                  <a:cubicBezTo>
                    <a:pt x="531" y="212"/>
                    <a:pt x="524" y="217"/>
                    <a:pt x="524" y="226"/>
                  </a:cubicBezTo>
                  <a:cubicBezTo>
                    <a:pt x="524" y="244"/>
                    <a:pt x="547" y="249"/>
                    <a:pt x="547" y="266"/>
                  </a:cubicBezTo>
                  <a:cubicBezTo>
                    <a:pt x="547" y="271"/>
                    <a:pt x="540" y="275"/>
                    <a:pt x="538" y="277"/>
                  </a:cubicBezTo>
                  <a:cubicBezTo>
                    <a:pt x="544" y="289"/>
                    <a:pt x="562" y="292"/>
                    <a:pt x="562" y="310"/>
                  </a:cubicBezTo>
                  <a:cubicBezTo>
                    <a:pt x="562" y="336"/>
                    <a:pt x="509" y="366"/>
                    <a:pt x="494" y="388"/>
                  </a:cubicBezTo>
                  <a:cubicBezTo>
                    <a:pt x="486" y="404"/>
                    <a:pt x="451" y="406"/>
                    <a:pt x="437" y="404"/>
                  </a:cubicBezTo>
                  <a:cubicBezTo>
                    <a:pt x="422" y="408"/>
                    <a:pt x="404" y="416"/>
                    <a:pt x="391" y="416"/>
                  </a:cubicBezTo>
                  <a:cubicBezTo>
                    <a:pt x="381" y="416"/>
                    <a:pt x="375" y="414"/>
                    <a:pt x="375" y="405"/>
                  </a:cubicBezTo>
                  <a:cubicBezTo>
                    <a:pt x="359" y="405"/>
                    <a:pt x="342" y="394"/>
                    <a:pt x="342" y="377"/>
                  </a:cubicBezTo>
                  <a:cubicBezTo>
                    <a:pt x="342" y="370"/>
                    <a:pt x="350" y="364"/>
                    <a:pt x="353" y="360"/>
                  </a:cubicBezTo>
                  <a:cubicBezTo>
                    <a:pt x="345" y="357"/>
                    <a:pt x="338" y="339"/>
                    <a:pt x="338" y="330"/>
                  </a:cubicBezTo>
                  <a:cubicBezTo>
                    <a:pt x="338" y="324"/>
                    <a:pt x="340" y="319"/>
                    <a:pt x="338" y="314"/>
                  </a:cubicBezTo>
                  <a:cubicBezTo>
                    <a:pt x="370" y="314"/>
                    <a:pt x="387" y="270"/>
                    <a:pt x="406" y="258"/>
                  </a:cubicBezTo>
                  <a:cubicBezTo>
                    <a:pt x="417" y="252"/>
                    <a:pt x="435" y="248"/>
                    <a:pt x="435" y="234"/>
                  </a:cubicBezTo>
                  <a:cubicBezTo>
                    <a:pt x="435" y="214"/>
                    <a:pt x="410" y="211"/>
                    <a:pt x="391" y="211"/>
                  </a:cubicBezTo>
                  <a:cubicBezTo>
                    <a:pt x="366" y="211"/>
                    <a:pt x="346" y="220"/>
                    <a:pt x="346" y="242"/>
                  </a:cubicBezTo>
                  <a:cubicBezTo>
                    <a:pt x="346" y="252"/>
                    <a:pt x="348" y="256"/>
                    <a:pt x="346" y="261"/>
                  </a:cubicBezTo>
                  <a:cubicBezTo>
                    <a:pt x="346" y="279"/>
                    <a:pt x="311" y="295"/>
                    <a:pt x="295" y="304"/>
                  </a:cubicBezTo>
                  <a:cubicBezTo>
                    <a:pt x="282" y="312"/>
                    <a:pt x="269" y="315"/>
                    <a:pt x="261" y="330"/>
                  </a:cubicBezTo>
                  <a:cubicBezTo>
                    <a:pt x="255" y="341"/>
                    <a:pt x="263" y="356"/>
                    <a:pt x="251" y="362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5" y="381"/>
                    <a:pt x="257" y="386"/>
                    <a:pt x="257" y="392"/>
                  </a:cubicBezTo>
                  <a:cubicBezTo>
                    <a:pt x="271" y="394"/>
                    <a:pt x="291" y="408"/>
                    <a:pt x="291" y="424"/>
                  </a:cubicBezTo>
                  <a:cubicBezTo>
                    <a:pt x="291" y="436"/>
                    <a:pt x="269" y="455"/>
                    <a:pt x="261" y="455"/>
                  </a:cubicBezTo>
                  <a:cubicBezTo>
                    <a:pt x="246" y="455"/>
                    <a:pt x="240" y="478"/>
                    <a:pt x="240" y="495"/>
                  </a:cubicBezTo>
                  <a:cubicBezTo>
                    <a:pt x="240" y="505"/>
                    <a:pt x="247" y="508"/>
                    <a:pt x="251" y="509"/>
                  </a:cubicBezTo>
                  <a:cubicBezTo>
                    <a:pt x="249" y="530"/>
                    <a:pt x="231" y="532"/>
                    <a:pt x="228" y="547"/>
                  </a:cubicBezTo>
                  <a:cubicBezTo>
                    <a:pt x="218" y="547"/>
                    <a:pt x="214" y="547"/>
                    <a:pt x="208" y="547"/>
                  </a:cubicBezTo>
                  <a:cubicBezTo>
                    <a:pt x="195" y="547"/>
                    <a:pt x="191" y="572"/>
                    <a:pt x="172" y="572"/>
                  </a:cubicBezTo>
                  <a:cubicBezTo>
                    <a:pt x="166" y="572"/>
                    <a:pt x="155" y="539"/>
                    <a:pt x="155" y="535"/>
                  </a:cubicBezTo>
                  <a:cubicBezTo>
                    <a:pt x="155" y="532"/>
                    <a:pt x="157" y="529"/>
                    <a:pt x="157" y="527"/>
                  </a:cubicBezTo>
                  <a:cubicBezTo>
                    <a:pt x="144" y="513"/>
                    <a:pt x="145" y="502"/>
                    <a:pt x="140" y="485"/>
                  </a:cubicBezTo>
                  <a:cubicBezTo>
                    <a:pt x="136" y="473"/>
                    <a:pt x="125" y="470"/>
                    <a:pt x="125" y="455"/>
                  </a:cubicBezTo>
                  <a:cubicBezTo>
                    <a:pt x="125" y="450"/>
                    <a:pt x="129" y="443"/>
                    <a:pt x="130" y="441"/>
                  </a:cubicBezTo>
                  <a:lnTo>
                    <a:pt x="130" y="44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76"/>
            <p:cNvSpPr>
              <a:spLocks/>
            </p:cNvSpPr>
            <p:nvPr/>
          </p:nvSpPr>
          <p:spPr bwMode="auto">
            <a:xfrm>
              <a:off x="6303375" y="1624966"/>
              <a:ext cx="4199525" cy="1639085"/>
            </a:xfrm>
            <a:custGeom>
              <a:avLst/>
              <a:gdLst>
                <a:gd name="T0" fmla="*/ 2600 w 3672"/>
                <a:gd name="T1" fmla="*/ 1054 h 1433"/>
                <a:gd name="T2" fmla="*/ 2506 w 3672"/>
                <a:gd name="T3" fmla="*/ 875 h 1433"/>
                <a:gd name="T4" fmla="*/ 2858 w 3672"/>
                <a:gd name="T5" fmla="*/ 735 h 1433"/>
                <a:gd name="T6" fmla="*/ 3096 w 3672"/>
                <a:gd name="T7" fmla="*/ 624 h 1433"/>
                <a:gd name="T8" fmla="*/ 2934 w 3672"/>
                <a:gd name="T9" fmla="*/ 839 h 1433"/>
                <a:gd name="T10" fmla="*/ 3077 w 3672"/>
                <a:gd name="T11" fmla="*/ 815 h 1433"/>
                <a:gd name="T12" fmla="*/ 3414 w 3672"/>
                <a:gd name="T13" fmla="*/ 565 h 1433"/>
                <a:gd name="T14" fmla="*/ 3626 w 3672"/>
                <a:gd name="T15" fmla="*/ 517 h 1433"/>
                <a:gd name="T16" fmla="*/ 3248 w 3672"/>
                <a:gd name="T17" fmla="*/ 350 h 1433"/>
                <a:gd name="T18" fmla="*/ 2850 w 3672"/>
                <a:gd name="T19" fmla="*/ 286 h 1433"/>
                <a:gd name="T20" fmla="*/ 2464 w 3672"/>
                <a:gd name="T21" fmla="*/ 282 h 1433"/>
                <a:gd name="T22" fmla="*/ 2256 w 3672"/>
                <a:gd name="T23" fmla="*/ 175 h 1433"/>
                <a:gd name="T24" fmla="*/ 1892 w 3672"/>
                <a:gd name="T25" fmla="*/ 187 h 1433"/>
                <a:gd name="T26" fmla="*/ 1744 w 3672"/>
                <a:gd name="T27" fmla="*/ 48 h 1433"/>
                <a:gd name="T28" fmla="*/ 1301 w 3672"/>
                <a:gd name="T29" fmla="*/ 211 h 1433"/>
                <a:gd name="T30" fmla="*/ 1146 w 3672"/>
                <a:gd name="T31" fmla="*/ 266 h 1433"/>
                <a:gd name="T32" fmla="*/ 1105 w 3672"/>
                <a:gd name="T33" fmla="*/ 219 h 1433"/>
                <a:gd name="T34" fmla="*/ 877 w 3672"/>
                <a:gd name="T35" fmla="*/ 374 h 1433"/>
                <a:gd name="T36" fmla="*/ 552 w 3672"/>
                <a:gd name="T37" fmla="*/ 445 h 1433"/>
                <a:gd name="T38" fmla="*/ 366 w 3672"/>
                <a:gd name="T39" fmla="*/ 533 h 1433"/>
                <a:gd name="T40" fmla="*/ 393 w 3672"/>
                <a:gd name="T41" fmla="*/ 410 h 1433"/>
                <a:gd name="T42" fmla="*/ 217 w 3672"/>
                <a:gd name="T43" fmla="*/ 425 h 1433"/>
                <a:gd name="T44" fmla="*/ 234 w 3672"/>
                <a:gd name="T45" fmla="*/ 562 h 1433"/>
                <a:gd name="T46" fmla="*/ 199 w 3672"/>
                <a:gd name="T47" fmla="*/ 712 h 1433"/>
                <a:gd name="T48" fmla="*/ 86 w 3672"/>
                <a:gd name="T49" fmla="*/ 803 h 1433"/>
                <a:gd name="T50" fmla="*/ 27 w 3672"/>
                <a:gd name="T51" fmla="*/ 891 h 1433"/>
                <a:gd name="T52" fmla="*/ 93 w 3672"/>
                <a:gd name="T53" fmla="*/ 1006 h 1433"/>
                <a:gd name="T54" fmla="*/ 150 w 3672"/>
                <a:gd name="T55" fmla="*/ 1077 h 1433"/>
                <a:gd name="T56" fmla="*/ 192 w 3672"/>
                <a:gd name="T57" fmla="*/ 1161 h 1433"/>
                <a:gd name="T58" fmla="*/ 357 w 3672"/>
                <a:gd name="T59" fmla="*/ 1166 h 1433"/>
                <a:gd name="T60" fmla="*/ 385 w 3672"/>
                <a:gd name="T61" fmla="*/ 1128 h 1433"/>
                <a:gd name="T62" fmla="*/ 487 w 3672"/>
                <a:gd name="T63" fmla="*/ 1264 h 1433"/>
                <a:gd name="T64" fmla="*/ 601 w 3672"/>
                <a:gd name="T65" fmla="*/ 1319 h 1433"/>
                <a:gd name="T66" fmla="*/ 627 w 3672"/>
                <a:gd name="T67" fmla="*/ 1337 h 1433"/>
                <a:gd name="T68" fmla="*/ 599 w 3672"/>
                <a:gd name="T69" fmla="*/ 1142 h 1433"/>
                <a:gd name="T70" fmla="*/ 707 w 3672"/>
                <a:gd name="T71" fmla="*/ 1162 h 1433"/>
                <a:gd name="T72" fmla="*/ 732 w 3672"/>
                <a:gd name="T73" fmla="*/ 1262 h 1433"/>
                <a:gd name="T74" fmla="*/ 733 w 3672"/>
                <a:gd name="T75" fmla="*/ 1345 h 1433"/>
                <a:gd name="T76" fmla="*/ 766 w 3672"/>
                <a:gd name="T77" fmla="*/ 1361 h 1433"/>
                <a:gd name="T78" fmla="*/ 895 w 3672"/>
                <a:gd name="T79" fmla="*/ 1400 h 1433"/>
                <a:gd name="T80" fmla="*/ 960 w 3672"/>
                <a:gd name="T81" fmla="*/ 1407 h 1433"/>
                <a:gd name="T82" fmla="*/ 1044 w 3672"/>
                <a:gd name="T83" fmla="*/ 1388 h 1433"/>
                <a:gd name="T84" fmla="*/ 1123 w 3672"/>
                <a:gd name="T85" fmla="*/ 1391 h 1433"/>
                <a:gd name="T86" fmla="*/ 1161 w 3672"/>
                <a:gd name="T87" fmla="*/ 1348 h 1433"/>
                <a:gd name="T88" fmla="*/ 1423 w 3672"/>
                <a:gd name="T89" fmla="*/ 1069 h 1433"/>
                <a:gd name="T90" fmla="*/ 1707 w 3672"/>
                <a:gd name="T91" fmla="*/ 962 h 1433"/>
                <a:gd name="T92" fmla="*/ 2100 w 3672"/>
                <a:gd name="T93" fmla="*/ 1026 h 1433"/>
                <a:gd name="T94" fmla="*/ 2422 w 3672"/>
                <a:gd name="T95" fmla="*/ 1093 h 1433"/>
                <a:gd name="T96" fmla="*/ 2403 w 3672"/>
                <a:gd name="T97" fmla="*/ 1181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72" h="1433">
                  <a:moveTo>
                    <a:pt x="2400" y="1232"/>
                  </a:moveTo>
                  <a:cubicBezTo>
                    <a:pt x="2400" y="1232"/>
                    <a:pt x="2429" y="1240"/>
                    <a:pt x="2453" y="1240"/>
                  </a:cubicBezTo>
                  <a:cubicBezTo>
                    <a:pt x="2496" y="1240"/>
                    <a:pt x="2536" y="1145"/>
                    <a:pt x="2567" y="1113"/>
                  </a:cubicBezTo>
                  <a:cubicBezTo>
                    <a:pt x="2579" y="1100"/>
                    <a:pt x="2596" y="1074"/>
                    <a:pt x="2600" y="1054"/>
                  </a:cubicBezTo>
                  <a:cubicBezTo>
                    <a:pt x="2606" y="1030"/>
                    <a:pt x="2597" y="1016"/>
                    <a:pt x="2608" y="994"/>
                  </a:cubicBezTo>
                  <a:cubicBezTo>
                    <a:pt x="2613" y="985"/>
                    <a:pt x="2622" y="967"/>
                    <a:pt x="2622" y="950"/>
                  </a:cubicBezTo>
                  <a:cubicBezTo>
                    <a:pt x="2622" y="928"/>
                    <a:pt x="2589" y="886"/>
                    <a:pt x="2574" y="898"/>
                  </a:cubicBezTo>
                  <a:cubicBezTo>
                    <a:pt x="2529" y="934"/>
                    <a:pt x="2506" y="879"/>
                    <a:pt x="2506" y="875"/>
                  </a:cubicBezTo>
                  <a:cubicBezTo>
                    <a:pt x="2506" y="852"/>
                    <a:pt x="2546" y="828"/>
                    <a:pt x="2562" y="811"/>
                  </a:cubicBezTo>
                  <a:cubicBezTo>
                    <a:pt x="2586" y="786"/>
                    <a:pt x="2617" y="745"/>
                    <a:pt x="2650" y="735"/>
                  </a:cubicBezTo>
                  <a:cubicBezTo>
                    <a:pt x="2678" y="728"/>
                    <a:pt x="2768" y="720"/>
                    <a:pt x="2793" y="720"/>
                  </a:cubicBezTo>
                  <a:cubicBezTo>
                    <a:pt x="2824" y="720"/>
                    <a:pt x="2839" y="735"/>
                    <a:pt x="2858" y="735"/>
                  </a:cubicBezTo>
                  <a:cubicBezTo>
                    <a:pt x="2868" y="735"/>
                    <a:pt x="2875" y="735"/>
                    <a:pt x="2899" y="735"/>
                  </a:cubicBezTo>
                  <a:cubicBezTo>
                    <a:pt x="2912" y="683"/>
                    <a:pt x="2934" y="652"/>
                    <a:pt x="2987" y="652"/>
                  </a:cubicBezTo>
                  <a:cubicBezTo>
                    <a:pt x="3000" y="652"/>
                    <a:pt x="3006" y="648"/>
                    <a:pt x="3032" y="652"/>
                  </a:cubicBezTo>
                  <a:cubicBezTo>
                    <a:pt x="3019" y="662"/>
                    <a:pt x="3014" y="731"/>
                    <a:pt x="3096" y="624"/>
                  </a:cubicBezTo>
                  <a:cubicBezTo>
                    <a:pt x="3105" y="623"/>
                    <a:pt x="3144" y="640"/>
                    <a:pt x="3085" y="680"/>
                  </a:cubicBezTo>
                  <a:cubicBezTo>
                    <a:pt x="3064" y="694"/>
                    <a:pt x="3046" y="687"/>
                    <a:pt x="3032" y="708"/>
                  </a:cubicBezTo>
                  <a:cubicBezTo>
                    <a:pt x="3016" y="732"/>
                    <a:pt x="3002" y="762"/>
                    <a:pt x="2979" y="775"/>
                  </a:cubicBezTo>
                  <a:cubicBezTo>
                    <a:pt x="2960" y="786"/>
                    <a:pt x="2934" y="805"/>
                    <a:pt x="2934" y="839"/>
                  </a:cubicBezTo>
                  <a:cubicBezTo>
                    <a:pt x="2934" y="868"/>
                    <a:pt x="2943" y="964"/>
                    <a:pt x="2964" y="982"/>
                  </a:cubicBezTo>
                  <a:cubicBezTo>
                    <a:pt x="2979" y="958"/>
                    <a:pt x="2990" y="914"/>
                    <a:pt x="3021" y="906"/>
                  </a:cubicBezTo>
                  <a:cubicBezTo>
                    <a:pt x="3017" y="884"/>
                    <a:pt x="3051" y="879"/>
                    <a:pt x="3051" y="863"/>
                  </a:cubicBezTo>
                  <a:cubicBezTo>
                    <a:pt x="3051" y="836"/>
                    <a:pt x="3077" y="829"/>
                    <a:pt x="3077" y="815"/>
                  </a:cubicBezTo>
                  <a:cubicBezTo>
                    <a:pt x="3077" y="805"/>
                    <a:pt x="3070" y="796"/>
                    <a:pt x="3077" y="779"/>
                  </a:cubicBezTo>
                  <a:cubicBezTo>
                    <a:pt x="3139" y="642"/>
                    <a:pt x="3195" y="716"/>
                    <a:pt x="3217" y="716"/>
                  </a:cubicBezTo>
                  <a:cubicBezTo>
                    <a:pt x="3285" y="716"/>
                    <a:pt x="3333" y="625"/>
                    <a:pt x="3392" y="624"/>
                  </a:cubicBezTo>
                  <a:cubicBezTo>
                    <a:pt x="3504" y="622"/>
                    <a:pt x="3414" y="577"/>
                    <a:pt x="3414" y="565"/>
                  </a:cubicBezTo>
                  <a:cubicBezTo>
                    <a:pt x="3414" y="530"/>
                    <a:pt x="3458" y="536"/>
                    <a:pt x="3467" y="517"/>
                  </a:cubicBezTo>
                  <a:cubicBezTo>
                    <a:pt x="3471" y="509"/>
                    <a:pt x="3464" y="489"/>
                    <a:pt x="3479" y="489"/>
                  </a:cubicBezTo>
                  <a:cubicBezTo>
                    <a:pt x="3526" y="489"/>
                    <a:pt x="3566" y="557"/>
                    <a:pt x="3600" y="557"/>
                  </a:cubicBezTo>
                  <a:cubicBezTo>
                    <a:pt x="3615" y="557"/>
                    <a:pt x="3618" y="527"/>
                    <a:pt x="3626" y="517"/>
                  </a:cubicBezTo>
                  <a:cubicBezTo>
                    <a:pt x="3639" y="501"/>
                    <a:pt x="3651" y="503"/>
                    <a:pt x="3672" y="495"/>
                  </a:cubicBezTo>
                  <a:cubicBezTo>
                    <a:pt x="3645" y="457"/>
                    <a:pt x="3556" y="436"/>
                    <a:pt x="3513" y="410"/>
                  </a:cubicBezTo>
                  <a:cubicBezTo>
                    <a:pt x="3453" y="373"/>
                    <a:pt x="3374" y="334"/>
                    <a:pt x="3286" y="334"/>
                  </a:cubicBezTo>
                  <a:cubicBezTo>
                    <a:pt x="3261" y="334"/>
                    <a:pt x="3245" y="339"/>
                    <a:pt x="3248" y="350"/>
                  </a:cubicBezTo>
                  <a:cubicBezTo>
                    <a:pt x="3271" y="427"/>
                    <a:pt x="3213" y="349"/>
                    <a:pt x="3199" y="350"/>
                  </a:cubicBezTo>
                  <a:cubicBezTo>
                    <a:pt x="3024" y="346"/>
                    <a:pt x="3024" y="346"/>
                    <a:pt x="3024" y="346"/>
                  </a:cubicBezTo>
                  <a:cubicBezTo>
                    <a:pt x="3015" y="305"/>
                    <a:pt x="2989" y="290"/>
                    <a:pt x="2937" y="290"/>
                  </a:cubicBezTo>
                  <a:cubicBezTo>
                    <a:pt x="2909" y="290"/>
                    <a:pt x="2867" y="301"/>
                    <a:pt x="2850" y="286"/>
                  </a:cubicBezTo>
                  <a:cubicBezTo>
                    <a:pt x="2835" y="273"/>
                    <a:pt x="2834" y="254"/>
                    <a:pt x="2812" y="247"/>
                  </a:cubicBezTo>
                  <a:cubicBezTo>
                    <a:pt x="2766" y="231"/>
                    <a:pt x="2716" y="219"/>
                    <a:pt x="2657" y="219"/>
                  </a:cubicBezTo>
                  <a:cubicBezTo>
                    <a:pt x="2598" y="219"/>
                    <a:pt x="2590" y="251"/>
                    <a:pt x="2585" y="282"/>
                  </a:cubicBezTo>
                  <a:cubicBezTo>
                    <a:pt x="2529" y="282"/>
                    <a:pt x="2502" y="282"/>
                    <a:pt x="2464" y="282"/>
                  </a:cubicBezTo>
                  <a:cubicBezTo>
                    <a:pt x="2443" y="282"/>
                    <a:pt x="2440" y="264"/>
                    <a:pt x="2415" y="262"/>
                  </a:cubicBezTo>
                  <a:cubicBezTo>
                    <a:pt x="2412" y="274"/>
                    <a:pt x="2408" y="298"/>
                    <a:pt x="2396" y="298"/>
                  </a:cubicBezTo>
                  <a:cubicBezTo>
                    <a:pt x="2364" y="298"/>
                    <a:pt x="2350" y="257"/>
                    <a:pt x="2350" y="235"/>
                  </a:cubicBezTo>
                  <a:cubicBezTo>
                    <a:pt x="2350" y="229"/>
                    <a:pt x="2412" y="189"/>
                    <a:pt x="2256" y="175"/>
                  </a:cubicBezTo>
                  <a:cubicBezTo>
                    <a:pt x="2236" y="173"/>
                    <a:pt x="2225" y="182"/>
                    <a:pt x="2225" y="207"/>
                  </a:cubicBezTo>
                  <a:cubicBezTo>
                    <a:pt x="2142" y="207"/>
                    <a:pt x="2142" y="207"/>
                    <a:pt x="2142" y="207"/>
                  </a:cubicBezTo>
                  <a:cubicBezTo>
                    <a:pt x="2117" y="200"/>
                    <a:pt x="1986" y="184"/>
                    <a:pt x="1969" y="155"/>
                  </a:cubicBezTo>
                  <a:cubicBezTo>
                    <a:pt x="1870" y="240"/>
                    <a:pt x="1892" y="187"/>
                    <a:pt x="1892" y="187"/>
                  </a:cubicBezTo>
                  <a:cubicBezTo>
                    <a:pt x="1916" y="156"/>
                    <a:pt x="2145" y="91"/>
                    <a:pt x="1956" y="44"/>
                  </a:cubicBezTo>
                  <a:cubicBezTo>
                    <a:pt x="1877" y="44"/>
                    <a:pt x="1877" y="44"/>
                    <a:pt x="1877" y="44"/>
                  </a:cubicBezTo>
                  <a:cubicBezTo>
                    <a:pt x="1869" y="22"/>
                    <a:pt x="1853" y="0"/>
                    <a:pt x="1820" y="0"/>
                  </a:cubicBezTo>
                  <a:cubicBezTo>
                    <a:pt x="1781" y="0"/>
                    <a:pt x="1765" y="31"/>
                    <a:pt x="1744" y="48"/>
                  </a:cubicBezTo>
                  <a:cubicBezTo>
                    <a:pt x="1729" y="60"/>
                    <a:pt x="1631" y="101"/>
                    <a:pt x="1640" y="64"/>
                  </a:cubicBezTo>
                  <a:cubicBezTo>
                    <a:pt x="1615" y="72"/>
                    <a:pt x="1508" y="79"/>
                    <a:pt x="1453" y="131"/>
                  </a:cubicBezTo>
                  <a:cubicBezTo>
                    <a:pt x="1441" y="142"/>
                    <a:pt x="1438" y="175"/>
                    <a:pt x="1420" y="175"/>
                  </a:cubicBezTo>
                  <a:cubicBezTo>
                    <a:pt x="1395" y="175"/>
                    <a:pt x="1301" y="165"/>
                    <a:pt x="1301" y="211"/>
                  </a:cubicBezTo>
                  <a:cubicBezTo>
                    <a:pt x="1301" y="220"/>
                    <a:pt x="1310" y="230"/>
                    <a:pt x="1313" y="243"/>
                  </a:cubicBezTo>
                  <a:cubicBezTo>
                    <a:pt x="1296" y="254"/>
                    <a:pt x="1290" y="243"/>
                    <a:pt x="1237" y="243"/>
                  </a:cubicBezTo>
                  <a:cubicBezTo>
                    <a:pt x="1192" y="306"/>
                    <a:pt x="1196" y="233"/>
                    <a:pt x="1186" y="219"/>
                  </a:cubicBezTo>
                  <a:cubicBezTo>
                    <a:pt x="1182" y="244"/>
                    <a:pt x="1166" y="255"/>
                    <a:pt x="1146" y="266"/>
                  </a:cubicBezTo>
                  <a:cubicBezTo>
                    <a:pt x="1152" y="289"/>
                    <a:pt x="1185" y="312"/>
                    <a:pt x="1161" y="338"/>
                  </a:cubicBezTo>
                  <a:cubicBezTo>
                    <a:pt x="1145" y="356"/>
                    <a:pt x="1192" y="415"/>
                    <a:pt x="1167" y="415"/>
                  </a:cubicBezTo>
                  <a:cubicBezTo>
                    <a:pt x="1136" y="415"/>
                    <a:pt x="1127" y="295"/>
                    <a:pt x="1127" y="270"/>
                  </a:cubicBezTo>
                  <a:cubicBezTo>
                    <a:pt x="1127" y="243"/>
                    <a:pt x="1169" y="232"/>
                    <a:pt x="1105" y="219"/>
                  </a:cubicBezTo>
                  <a:cubicBezTo>
                    <a:pt x="1072" y="212"/>
                    <a:pt x="1010" y="268"/>
                    <a:pt x="1010" y="298"/>
                  </a:cubicBezTo>
                  <a:cubicBezTo>
                    <a:pt x="1010" y="335"/>
                    <a:pt x="1026" y="359"/>
                    <a:pt x="1044" y="378"/>
                  </a:cubicBezTo>
                  <a:cubicBezTo>
                    <a:pt x="1086" y="447"/>
                    <a:pt x="985" y="370"/>
                    <a:pt x="948" y="360"/>
                  </a:cubicBezTo>
                  <a:cubicBezTo>
                    <a:pt x="844" y="331"/>
                    <a:pt x="878" y="368"/>
                    <a:pt x="877" y="374"/>
                  </a:cubicBezTo>
                  <a:cubicBezTo>
                    <a:pt x="874" y="435"/>
                    <a:pt x="849" y="386"/>
                    <a:pt x="836" y="386"/>
                  </a:cubicBezTo>
                  <a:cubicBezTo>
                    <a:pt x="812" y="386"/>
                    <a:pt x="764" y="419"/>
                    <a:pt x="730" y="402"/>
                  </a:cubicBezTo>
                  <a:cubicBezTo>
                    <a:pt x="712" y="355"/>
                    <a:pt x="599" y="461"/>
                    <a:pt x="571" y="461"/>
                  </a:cubicBezTo>
                  <a:cubicBezTo>
                    <a:pt x="561" y="461"/>
                    <a:pt x="548" y="454"/>
                    <a:pt x="552" y="445"/>
                  </a:cubicBezTo>
                  <a:cubicBezTo>
                    <a:pt x="563" y="413"/>
                    <a:pt x="546" y="344"/>
                    <a:pt x="514" y="449"/>
                  </a:cubicBezTo>
                  <a:cubicBezTo>
                    <a:pt x="512" y="456"/>
                    <a:pt x="525" y="459"/>
                    <a:pt x="525" y="473"/>
                  </a:cubicBezTo>
                  <a:cubicBezTo>
                    <a:pt x="525" y="501"/>
                    <a:pt x="486" y="482"/>
                    <a:pt x="465" y="489"/>
                  </a:cubicBezTo>
                  <a:cubicBezTo>
                    <a:pt x="443" y="496"/>
                    <a:pt x="454" y="572"/>
                    <a:pt x="366" y="533"/>
                  </a:cubicBezTo>
                  <a:cubicBezTo>
                    <a:pt x="366" y="565"/>
                    <a:pt x="366" y="565"/>
                    <a:pt x="366" y="565"/>
                  </a:cubicBezTo>
                  <a:cubicBezTo>
                    <a:pt x="323" y="561"/>
                    <a:pt x="328" y="512"/>
                    <a:pt x="313" y="489"/>
                  </a:cubicBezTo>
                  <a:cubicBezTo>
                    <a:pt x="346" y="489"/>
                    <a:pt x="363" y="488"/>
                    <a:pt x="395" y="497"/>
                  </a:cubicBezTo>
                  <a:cubicBezTo>
                    <a:pt x="437" y="508"/>
                    <a:pt x="522" y="453"/>
                    <a:pt x="393" y="410"/>
                  </a:cubicBezTo>
                  <a:cubicBezTo>
                    <a:pt x="356" y="397"/>
                    <a:pt x="274" y="354"/>
                    <a:pt x="249" y="354"/>
                  </a:cubicBezTo>
                  <a:cubicBezTo>
                    <a:pt x="246" y="354"/>
                    <a:pt x="246" y="351"/>
                    <a:pt x="228" y="353"/>
                  </a:cubicBezTo>
                  <a:cubicBezTo>
                    <a:pt x="218" y="361"/>
                    <a:pt x="190" y="375"/>
                    <a:pt x="190" y="394"/>
                  </a:cubicBezTo>
                  <a:cubicBezTo>
                    <a:pt x="190" y="409"/>
                    <a:pt x="217" y="408"/>
                    <a:pt x="217" y="425"/>
                  </a:cubicBezTo>
                  <a:cubicBezTo>
                    <a:pt x="217" y="439"/>
                    <a:pt x="203" y="445"/>
                    <a:pt x="203" y="459"/>
                  </a:cubicBezTo>
                  <a:cubicBezTo>
                    <a:pt x="203" y="474"/>
                    <a:pt x="218" y="483"/>
                    <a:pt x="218" y="499"/>
                  </a:cubicBezTo>
                  <a:cubicBezTo>
                    <a:pt x="218" y="508"/>
                    <a:pt x="211" y="513"/>
                    <a:pt x="211" y="522"/>
                  </a:cubicBezTo>
                  <a:cubicBezTo>
                    <a:pt x="211" y="540"/>
                    <a:pt x="234" y="545"/>
                    <a:pt x="234" y="562"/>
                  </a:cubicBezTo>
                  <a:cubicBezTo>
                    <a:pt x="234" y="567"/>
                    <a:pt x="227" y="571"/>
                    <a:pt x="225" y="573"/>
                  </a:cubicBezTo>
                  <a:cubicBezTo>
                    <a:pt x="231" y="585"/>
                    <a:pt x="249" y="588"/>
                    <a:pt x="249" y="606"/>
                  </a:cubicBezTo>
                  <a:cubicBezTo>
                    <a:pt x="249" y="632"/>
                    <a:pt x="196" y="662"/>
                    <a:pt x="181" y="684"/>
                  </a:cubicBezTo>
                  <a:cubicBezTo>
                    <a:pt x="187" y="693"/>
                    <a:pt x="194" y="697"/>
                    <a:pt x="199" y="712"/>
                  </a:cubicBezTo>
                  <a:cubicBezTo>
                    <a:pt x="190" y="718"/>
                    <a:pt x="168" y="729"/>
                    <a:pt x="158" y="729"/>
                  </a:cubicBezTo>
                  <a:cubicBezTo>
                    <a:pt x="145" y="729"/>
                    <a:pt x="137" y="724"/>
                    <a:pt x="120" y="724"/>
                  </a:cubicBezTo>
                  <a:cubicBezTo>
                    <a:pt x="103" y="724"/>
                    <a:pt x="65" y="740"/>
                    <a:pt x="77" y="751"/>
                  </a:cubicBezTo>
                  <a:cubicBezTo>
                    <a:pt x="115" y="789"/>
                    <a:pt x="95" y="803"/>
                    <a:pt x="86" y="803"/>
                  </a:cubicBezTo>
                  <a:cubicBezTo>
                    <a:pt x="71" y="803"/>
                    <a:pt x="68" y="783"/>
                    <a:pt x="56" y="783"/>
                  </a:cubicBezTo>
                  <a:cubicBezTo>
                    <a:pt x="42" y="783"/>
                    <a:pt x="25" y="820"/>
                    <a:pt x="25" y="839"/>
                  </a:cubicBezTo>
                  <a:cubicBezTo>
                    <a:pt x="25" y="870"/>
                    <a:pt x="1" y="866"/>
                    <a:pt x="0" y="893"/>
                  </a:cubicBezTo>
                  <a:cubicBezTo>
                    <a:pt x="10" y="892"/>
                    <a:pt x="19" y="891"/>
                    <a:pt x="27" y="891"/>
                  </a:cubicBezTo>
                  <a:cubicBezTo>
                    <a:pt x="41" y="891"/>
                    <a:pt x="50" y="890"/>
                    <a:pt x="65" y="890"/>
                  </a:cubicBezTo>
                  <a:cubicBezTo>
                    <a:pt x="81" y="890"/>
                    <a:pt x="89" y="920"/>
                    <a:pt x="89" y="937"/>
                  </a:cubicBezTo>
                  <a:cubicBezTo>
                    <a:pt x="89" y="948"/>
                    <a:pt x="78" y="953"/>
                    <a:pt x="78" y="964"/>
                  </a:cubicBezTo>
                  <a:cubicBezTo>
                    <a:pt x="78" y="980"/>
                    <a:pt x="93" y="991"/>
                    <a:pt x="93" y="1006"/>
                  </a:cubicBezTo>
                  <a:cubicBezTo>
                    <a:pt x="93" y="1015"/>
                    <a:pt x="78" y="1018"/>
                    <a:pt x="75" y="1023"/>
                  </a:cubicBezTo>
                  <a:cubicBezTo>
                    <a:pt x="66" y="1038"/>
                    <a:pt x="63" y="1050"/>
                    <a:pt x="63" y="1069"/>
                  </a:cubicBezTo>
                  <a:cubicBezTo>
                    <a:pt x="63" y="1092"/>
                    <a:pt x="78" y="1087"/>
                    <a:pt x="96" y="1087"/>
                  </a:cubicBezTo>
                  <a:cubicBezTo>
                    <a:pt x="120" y="1087"/>
                    <a:pt x="131" y="1077"/>
                    <a:pt x="150" y="1077"/>
                  </a:cubicBezTo>
                  <a:cubicBezTo>
                    <a:pt x="170" y="1077"/>
                    <a:pt x="165" y="1118"/>
                    <a:pt x="184" y="1118"/>
                  </a:cubicBezTo>
                  <a:cubicBezTo>
                    <a:pt x="184" y="1150"/>
                    <a:pt x="184" y="1150"/>
                    <a:pt x="184" y="1150"/>
                  </a:cubicBezTo>
                  <a:cubicBezTo>
                    <a:pt x="184" y="1153"/>
                    <a:pt x="187" y="1154"/>
                    <a:pt x="188" y="1156"/>
                  </a:cubicBezTo>
                  <a:cubicBezTo>
                    <a:pt x="192" y="1161"/>
                    <a:pt x="192" y="1161"/>
                    <a:pt x="192" y="1161"/>
                  </a:cubicBezTo>
                  <a:cubicBezTo>
                    <a:pt x="196" y="1161"/>
                    <a:pt x="205" y="1157"/>
                    <a:pt x="210" y="1156"/>
                  </a:cubicBezTo>
                  <a:cubicBezTo>
                    <a:pt x="227" y="1151"/>
                    <a:pt x="228" y="1131"/>
                    <a:pt x="245" y="1131"/>
                  </a:cubicBezTo>
                  <a:cubicBezTo>
                    <a:pt x="259" y="1131"/>
                    <a:pt x="293" y="1190"/>
                    <a:pt x="304" y="1190"/>
                  </a:cubicBezTo>
                  <a:cubicBezTo>
                    <a:pt x="315" y="1190"/>
                    <a:pt x="351" y="1173"/>
                    <a:pt x="357" y="1166"/>
                  </a:cubicBezTo>
                  <a:cubicBezTo>
                    <a:pt x="355" y="1166"/>
                    <a:pt x="336" y="1162"/>
                    <a:pt x="336" y="1162"/>
                  </a:cubicBezTo>
                  <a:cubicBezTo>
                    <a:pt x="333" y="1162"/>
                    <a:pt x="323" y="1160"/>
                    <a:pt x="323" y="1150"/>
                  </a:cubicBezTo>
                  <a:cubicBezTo>
                    <a:pt x="323" y="1144"/>
                    <a:pt x="378" y="1123"/>
                    <a:pt x="399" y="1115"/>
                  </a:cubicBezTo>
                  <a:cubicBezTo>
                    <a:pt x="399" y="1115"/>
                    <a:pt x="389" y="1127"/>
                    <a:pt x="385" y="1128"/>
                  </a:cubicBezTo>
                  <a:cubicBezTo>
                    <a:pt x="387" y="1133"/>
                    <a:pt x="406" y="1155"/>
                    <a:pt x="362" y="1166"/>
                  </a:cubicBezTo>
                  <a:cubicBezTo>
                    <a:pt x="381" y="1213"/>
                    <a:pt x="468" y="1205"/>
                    <a:pt x="468" y="1268"/>
                  </a:cubicBezTo>
                  <a:cubicBezTo>
                    <a:pt x="471" y="1268"/>
                    <a:pt x="471" y="1268"/>
                    <a:pt x="471" y="1268"/>
                  </a:cubicBezTo>
                  <a:cubicBezTo>
                    <a:pt x="476" y="1266"/>
                    <a:pt x="481" y="1264"/>
                    <a:pt x="487" y="1264"/>
                  </a:cubicBezTo>
                  <a:cubicBezTo>
                    <a:pt x="511" y="1264"/>
                    <a:pt x="510" y="1279"/>
                    <a:pt x="518" y="1296"/>
                  </a:cubicBezTo>
                  <a:cubicBezTo>
                    <a:pt x="519" y="1299"/>
                    <a:pt x="534" y="1309"/>
                    <a:pt x="536" y="1309"/>
                  </a:cubicBezTo>
                  <a:cubicBezTo>
                    <a:pt x="549" y="1313"/>
                    <a:pt x="552" y="1337"/>
                    <a:pt x="574" y="1337"/>
                  </a:cubicBezTo>
                  <a:cubicBezTo>
                    <a:pt x="590" y="1337"/>
                    <a:pt x="590" y="1323"/>
                    <a:pt x="601" y="1319"/>
                  </a:cubicBezTo>
                  <a:cubicBezTo>
                    <a:pt x="607" y="1317"/>
                    <a:pt x="606" y="1317"/>
                    <a:pt x="611" y="1317"/>
                  </a:cubicBezTo>
                  <a:cubicBezTo>
                    <a:pt x="614" y="1321"/>
                    <a:pt x="614" y="1328"/>
                    <a:pt x="617" y="1331"/>
                  </a:cubicBezTo>
                  <a:cubicBezTo>
                    <a:pt x="616" y="1333"/>
                    <a:pt x="617" y="1334"/>
                    <a:pt x="617" y="1336"/>
                  </a:cubicBezTo>
                  <a:cubicBezTo>
                    <a:pt x="627" y="1337"/>
                    <a:pt x="627" y="1337"/>
                    <a:pt x="627" y="1337"/>
                  </a:cubicBezTo>
                  <a:cubicBezTo>
                    <a:pt x="636" y="1325"/>
                    <a:pt x="636" y="1305"/>
                    <a:pt x="649" y="1299"/>
                  </a:cubicBezTo>
                  <a:cubicBezTo>
                    <a:pt x="628" y="1287"/>
                    <a:pt x="597" y="1240"/>
                    <a:pt x="597" y="1212"/>
                  </a:cubicBezTo>
                  <a:cubicBezTo>
                    <a:pt x="597" y="1205"/>
                    <a:pt x="580" y="1193"/>
                    <a:pt x="580" y="1181"/>
                  </a:cubicBezTo>
                  <a:cubicBezTo>
                    <a:pt x="580" y="1177"/>
                    <a:pt x="595" y="1147"/>
                    <a:pt x="599" y="1142"/>
                  </a:cubicBezTo>
                  <a:cubicBezTo>
                    <a:pt x="602" y="1145"/>
                    <a:pt x="625" y="1131"/>
                    <a:pt x="627" y="1131"/>
                  </a:cubicBezTo>
                  <a:cubicBezTo>
                    <a:pt x="647" y="1123"/>
                    <a:pt x="659" y="1117"/>
                    <a:pt x="684" y="1117"/>
                  </a:cubicBezTo>
                  <a:cubicBezTo>
                    <a:pt x="725" y="1117"/>
                    <a:pt x="732" y="1138"/>
                    <a:pt x="747" y="1162"/>
                  </a:cubicBezTo>
                  <a:cubicBezTo>
                    <a:pt x="736" y="1171"/>
                    <a:pt x="721" y="1162"/>
                    <a:pt x="707" y="1162"/>
                  </a:cubicBezTo>
                  <a:cubicBezTo>
                    <a:pt x="686" y="1162"/>
                    <a:pt x="656" y="1183"/>
                    <a:pt x="654" y="1182"/>
                  </a:cubicBezTo>
                  <a:cubicBezTo>
                    <a:pt x="655" y="1198"/>
                    <a:pt x="667" y="1197"/>
                    <a:pt x="671" y="1206"/>
                  </a:cubicBezTo>
                  <a:cubicBezTo>
                    <a:pt x="686" y="1232"/>
                    <a:pt x="706" y="1243"/>
                    <a:pt x="706" y="1274"/>
                  </a:cubicBezTo>
                  <a:cubicBezTo>
                    <a:pt x="712" y="1271"/>
                    <a:pt x="727" y="1263"/>
                    <a:pt x="732" y="1262"/>
                  </a:cubicBezTo>
                  <a:cubicBezTo>
                    <a:pt x="733" y="1274"/>
                    <a:pt x="745" y="1280"/>
                    <a:pt x="745" y="1292"/>
                  </a:cubicBezTo>
                  <a:cubicBezTo>
                    <a:pt x="722" y="1292"/>
                    <a:pt x="722" y="1292"/>
                    <a:pt x="722" y="1292"/>
                  </a:cubicBezTo>
                  <a:cubicBezTo>
                    <a:pt x="715" y="1292"/>
                    <a:pt x="708" y="1300"/>
                    <a:pt x="707" y="1312"/>
                  </a:cubicBezTo>
                  <a:cubicBezTo>
                    <a:pt x="723" y="1314"/>
                    <a:pt x="733" y="1330"/>
                    <a:pt x="733" y="1345"/>
                  </a:cubicBezTo>
                  <a:cubicBezTo>
                    <a:pt x="733" y="1354"/>
                    <a:pt x="728" y="1356"/>
                    <a:pt x="728" y="1364"/>
                  </a:cubicBezTo>
                  <a:cubicBezTo>
                    <a:pt x="728" y="1371"/>
                    <a:pt x="735" y="1379"/>
                    <a:pt x="736" y="1380"/>
                  </a:cubicBezTo>
                  <a:cubicBezTo>
                    <a:pt x="736" y="1373"/>
                    <a:pt x="745" y="1373"/>
                    <a:pt x="752" y="1371"/>
                  </a:cubicBezTo>
                  <a:cubicBezTo>
                    <a:pt x="761" y="1367"/>
                    <a:pt x="758" y="1364"/>
                    <a:pt x="766" y="1361"/>
                  </a:cubicBezTo>
                  <a:cubicBezTo>
                    <a:pt x="780" y="1356"/>
                    <a:pt x="789" y="1359"/>
                    <a:pt x="800" y="1350"/>
                  </a:cubicBezTo>
                  <a:cubicBezTo>
                    <a:pt x="817" y="1360"/>
                    <a:pt x="827" y="1361"/>
                    <a:pt x="842" y="1367"/>
                  </a:cubicBezTo>
                  <a:cubicBezTo>
                    <a:pt x="861" y="1373"/>
                    <a:pt x="867" y="1391"/>
                    <a:pt x="889" y="1391"/>
                  </a:cubicBezTo>
                  <a:cubicBezTo>
                    <a:pt x="889" y="1395"/>
                    <a:pt x="894" y="1397"/>
                    <a:pt x="895" y="1400"/>
                  </a:cubicBezTo>
                  <a:cubicBezTo>
                    <a:pt x="897" y="1408"/>
                    <a:pt x="895" y="1418"/>
                    <a:pt x="899" y="1429"/>
                  </a:cubicBezTo>
                  <a:cubicBezTo>
                    <a:pt x="907" y="1419"/>
                    <a:pt x="914" y="1433"/>
                    <a:pt x="921" y="1433"/>
                  </a:cubicBezTo>
                  <a:cubicBezTo>
                    <a:pt x="930" y="1433"/>
                    <a:pt x="934" y="1425"/>
                    <a:pt x="939" y="1420"/>
                  </a:cubicBezTo>
                  <a:cubicBezTo>
                    <a:pt x="945" y="1414"/>
                    <a:pt x="954" y="1414"/>
                    <a:pt x="960" y="1407"/>
                  </a:cubicBezTo>
                  <a:cubicBezTo>
                    <a:pt x="973" y="1394"/>
                    <a:pt x="974" y="1373"/>
                    <a:pt x="993" y="1373"/>
                  </a:cubicBezTo>
                  <a:cubicBezTo>
                    <a:pt x="1001" y="1373"/>
                    <a:pt x="998" y="1376"/>
                    <a:pt x="1005" y="1376"/>
                  </a:cubicBezTo>
                  <a:cubicBezTo>
                    <a:pt x="1007" y="1386"/>
                    <a:pt x="1025" y="1379"/>
                    <a:pt x="1030" y="1379"/>
                  </a:cubicBezTo>
                  <a:cubicBezTo>
                    <a:pt x="1036" y="1379"/>
                    <a:pt x="1038" y="1388"/>
                    <a:pt x="1044" y="1388"/>
                  </a:cubicBezTo>
                  <a:cubicBezTo>
                    <a:pt x="1058" y="1388"/>
                    <a:pt x="1070" y="1379"/>
                    <a:pt x="1076" y="1368"/>
                  </a:cubicBezTo>
                  <a:cubicBezTo>
                    <a:pt x="1078" y="1369"/>
                    <a:pt x="1080" y="1368"/>
                    <a:pt x="1081" y="1368"/>
                  </a:cubicBezTo>
                  <a:cubicBezTo>
                    <a:pt x="1088" y="1368"/>
                    <a:pt x="1091" y="1349"/>
                    <a:pt x="1107" y="1349"/>
                  </a:cubicBezTo>
                  <a:cubicBezTo>
                    <a:pt x="1122" y="1349"/>
                    <a:pt x="1105" y="1391"/>
                    <a:pt x="1123" y="1391"/>
                  </a:cubicBezTo>
                  <a:cubicBezTo>
                    <a:pt x="1140" y="1391"/>
                    <a:pt x="1146" y="1377"/>
                    <a:pt x="1161" y="1377"/>
                  </a:cubicBezTo>
                  <a:cubicBezTo>
                    <a:pt x="1171" y="1377"/>
                    <a:pt x="1177" y="1377"/>
                    <a:pt x="1187" y="1379"/>
                  </a:cubicBezTo>
                  <a:cubicBezTo>
                    <a:pt x="1188" y="1375"/>
                    <a:pt x="1188" y="1375"/>
                    <a:pt x="1188" y="1375"/>
                  </a:cubicBezTo>
                  <a:cubicBezTo>
                    <a:pt x="1185" y="1356"/>
                    <a:pt x="1180" y="1352"/>
                    <a:pt x="1161" y="1348"/>
                  </a:cubicBezTo>
                  <a:cubicBezTo>
                    <a:pt x="1164" y="1332"/>
                    <a:pt x="1179" y="1296"/>
                    <a:pt x="1192" y="1296"/>
                  </a:cubicBezTo>
                  <a:cubicBezTo>
                    <a:pt x="1261" y="1296"/>
                    <a:pt x="1309" y="1258"/>
                    <a:pt x="1309" y="1169"/>
                  </a:cubicBezTo>
                  <a:cubicBezTo>
                    <a:pt x="1348" y="1163"/>
                    <a:pt x="1350" y="1114"/>
                    <a:pt x="1373" y="1117"/>
                  </a:cubicBezTo>
                  <a:cubicBezTo>
                    <a:pt x="1434" y="1125"/>
                    <a:pt x="1410" y="1080"/>
                    <a:pt x="1423" y="1069"/>
                  </a:cubicBezTo>
                  <a:cubicBezTo>
                    <a:pt x="1453" y="1042"/>
                    <a:pt x="1499" y="1041"/>
                    <a:pt x="1536" y="1018"/>
                  </a:cubicBezTo>
                  <a:cubicBezTo>
                    <a:pt x="1542" y="1015"/>
                    <a:pt x="1554" y="998"/>
                    <a:pt x="1566" y="998"/>
                  </a:cubicBezTo>
                  <a:cubicBezTo>
                    <a:pt x="1586" y="998"/>
                    <a:pt x="1618" y="1022"/>
                    <a:pt x="1650" y="1022"/>
                  </a:cubicBezTo>
                  <a:cubicBezTo>
                    <a:pt x="1691" y="1022"/>
                    <a:pt x="1683" y="962"/>
                    <a:pt x="1707" y="962"/>
                  </a:cubicBezTo>
                  <a:cubicBezTo>
                    <a:pt x="1720" y="962"/>
                    <a:pt x="1767" y="970"/>
                    <a:pt x="1771" y="982"/>
                  </a:cubicBezTo>
                  <a:cubicBezTo>
                    <a:pt x="1789" y="1033"/>
                    <a:pt x="1820" y="1006"/>
                    <a:pt x="1839" y="1006"/>
                  </a:cubicBezTo>
                  <a:cubicBezTo>
                    <a:pt x="1886" y="1006"/>
                    <a:pt x="1900" y="1046"/>
                    <a:pt x="1949" y="1046"/>
                  </a:cubicBezTo>
                  <a:cubicBezTo>
                    <a:pt x="1991" y="1046"/>
                    <a:pt x="2046" y="1004"/>
                    <a:pt x="2100" y="1026"/>
                  </a:cubicBezTo>
                  <a:cubicBezTo>
                    <a:pt x="2173" y="1055"/>
                    <a:pt x="2138" y="922"/>
                    <a:pt x="2233" y="922"/>
                  </a:cubicBezTo>
                  <a:cubicBezTo>
                    <a:pt x="2300" y="922"/>
                    <a:pt x="2298" y="979"/>
                    <a:pt x="2324" y="1022"/>
                  </a:cubicBezTo>
                  <a:cubicBezTo>
                    <a:pt x="2334" y="1038"/>
                    <a:pt x="2368" y="1040"/>
                    <a:pt x="2381" y="1054"/>
                  </a:cubicBezTo>
                  <a:cubicBezTo>
                    <a:pt x="2390" y="1064"/>
                    <a:pt x="2400" y="1093"/>
                    <a:pt x="2422" y="1093"/>
                  </a:cubicBezTo>
                  <a:cubicBezTo>
                    <a:pt x="2447" y="1093"/>
                    <a:pt x="2452" y="1069"/>
                    <a:pt x="2483" y="1069"/>
                  </a:cubicBezTo>
                  <a:cubicBezTo>
                    <a:pt x="2483" y="1089"/>
                    <a:pt x="2483" y="1089"/>
                    <a:pt x="2483" y="1089"/>
                  </a:cubicBezTo>
                  <a:cubicBezTo>
                    <a:pt x="2466" y="1107"/>
                    <a:pt x="2460" y="1149"/>
                    <a:pt x="2441" y="1161"/>
                  </a:cubicBezTo>
                  <a:cubicBezTo>
                    <a:pt x="2424" y="1171"/>
                    <a:pt x="2393" y="1174"/>
                    <a:pt x="2403" y="1181"/>
                  </a:cubicBezTo>
                  <a:cubicBezTo>
                    <a:pt x="2429" y="1198"/>
                    <a:pt x="2400" y="1232"/>
                    <a:pt x="2400" y="12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77"/>
            <p:cNvSpPr>
              <a:spLocks/>
            </p:cNvSpPr>
            <p:nvPr/>
          </p:nvSpPr>
          <p:spPr bwMode="auto">
            <a:xfrm>
              <a:off x="7631796" y="2679429"/>
              <a:ext cx="1512074" cy="1002428"/>
            </a:xfrm>
            <a:custGeom>
              <a:avLst/>
              <a:gdLst>
                <a:gd name="T0" fmla="*/ 1006 w 1322"/>
                <a:gd name="T1" fmla="*/ 554 h 876"/>
                <a:gd name="T2" fmla="*/ 985 w 1322"/>
                <a:gd name="T3" fmla="*/ 519 h 876"/>
                <a:gd name="T4" fmla="*/ 1055 w 1322"/>
                <a:gd name="T5" fmla="*/ 461 h 876"/>
                <a:gd name="T6" fmla="*/ 1011 w 1322"/>
                <a:gd name="T7" fmla="*/ 445 h 876"/>
                <a:gd name="T8" fmla="*/ 980 w 1322"/>
                <a:gd name="T9" fmla="*/ 461 h 876"/>
                <a:gd name="T10" fmla="*/ 949 w 1322"/>
                <a:gd name="T11" fmla="*/ 426 h 876"/>
                <a:gd name="T12" fmla="*/ 1014 w 1322"/>
                <a:gd name="T13" fmla="*/ 377 h 876"/>
                <a:gd name="T14" fmla="*/ 1041 w 1322"/>
                <a:gd name="T15" fmla="*/ 382 h 876"/>
                <a:gd name="T16" fmla="*/ 1089 w 1322"/>
                <a:gd name="T17" fmla="*/ 391 h 876"/>
                <a:gd name="T18" fmla="*/ 1114 w 1322"/>
                <a:gd name="T19" fmla="*/ 417 h 876"/>
                <a:gd name="T20" fmla="*/ 1113 w 1322"/>
                <a:gd name="T21" fmla="*/ 447 h 876"/>
                <a:gd name="T22" fmla="*/ 1144 w 1322"/>
                <a:gd name="T23" fmla="*/ 459 h 876"/>
                <a:gd name="T24" fmla="*/ 1132 w 1322"/>
                <a:gd name="T25" fmla="*/ 477 h 876"/>
                <a:gd name="T26" fmla="*/ 1143 w 1322"/>
                <a:gd name="T27" fmla="*/ 496 h 876"/>
                <a:gd name="T28" fmla="*/ 1140 w 1322"/>
                <a:gd name="T29" fmla="*/ 523 h 876"/>
                <a:gd name="T30" fmla="*/ 1147 w 1322"/>
                <a:gd name="T31" fmla="*/ 533 h 876"/>
                <a:gd name="T32" fmla="*/ 1186 w 1322"/>
                <a:gd name="T33" fmla="*/ 516 h 876"/>
                <a:gd name="T34" fmla="*/ 1173 w 1322"/>
                <a:gd name="T35" fmla="*/ 419 h 876"/>
                <a:gd name="T36" fmla="*/ 1182 w 1322"/>
                <a:gd name="T37" fmla="*/ 380 h 876"/>
                <a:gd name="T38" fmla="*/ 1239 w 1322"/>
                <a:gd name="T39" fmla="*/ 310 h 876"/>
                <a:gd name="T40" fmla="*/ 1280 w 1322"/>
                <a:gd name="T41" fmla="*/ 239 h 876"/>
                <a:gd name="T42" fmla="*/ 1322 w 1322"/>
                <a:gd name="T43" fmla="*/ 147 h 876"/>
                <a:gd name="T44" fmla="*/ 1220 w 1322"/>
                <a:gd name="T45" fmla="*/ 132 h 876"/>
                <a:gd name="T46" fmla="*/ 1072 w 1322"/>
                <a:gd name="T47" fmla="*/ 0 h 876"/>
                <a:gd name="T48" fmla="*/ 788 w 1322"/>
                <a:gd name="T49" fmla="*/ 124 h 876"/>
                <a:gd name="T50" fmla="*/ 610 w 1322"/>
                <a:gd name="T51" fmla="*/ 60 h 876"/>
                <a:gd name="T52" fmla="*/ 489 w 1322"/>
                <a:gd name="T53" fmla="*/ 100 h 876"/>
                <a:gd name="T54" fmla="*/ 375 w 1322"/>
                <a:gd name="T55" fmla="*/ 96 h 876"/>
                <a:gd name="T56" fmla="*/ 212 w 1322"/>
                <a:gd name="T57" fmla="*/ 195 h 876"/>
                <a:gd name="T58" fmla="*/ 31 w 1322"/>
                <a:gd name="T59" fmla="*/ 374 h 876"/>
                <a:gd name="T60" fmla="*/ 27 w 1322"/>
                <a:gd name="T61" fmla="*/ 453 h 876"/>
                <a:gd name="T62" fmla="*/ 44 w 1322"/>
                <a:gd name="T63" fmla="*/ 471 h 876"/>
                <a:gd name="T64" fmla="*/ 87 w 1322"/>
                <a:gd name="T65" fmla="*/ 505 h 876"/>
                <a:gd name="T66" fmla="*/ 143 w 1322"/>
                <a:gd name="T67" fmla="*/ 513 h 876"/>
                <a:gd name="T68" fmla="*/ 126 w 1322"/>
                <a:gd name="T69" fmla="*/ 572 h 876"/>
                <a:gd name="T70" fmla="*/ 109 w 1322"/>
                <a:gd name="T71" fmla="*/ 588 h 876"/>
                <a:gd name="T72" fmla="*/ 125 w 1322"/>
                <a:gd name="T73" fmla="*/ 618 h 876"/>
                <a:gd name="T74" fmla="*/ 190 w 1322"/>
                <a:gd name="T75" fmla="*/ 645 h 876"/>
                <a:gd name="T76" fmla="*/ 227 w 1322"/>
                <a:gd name="T77" fmla="*/ 672 h 876"/>
                <a:gd name="T78" fmla="*/ 275 w 1322"/>
                <a:gd name="T79" fmla="*/ 694 h 876"/>
                <a:gd name="T80" fmla="*/ 321 w 1322"/>
                <a:gd name="T81" fmla="*/ 690 h 876"/>
                <a:gd name="T82" fmla="*/ 361 w 1322"/>
                <a:gd name="T83" fmla="*/ 687 h 876"/>
                <a:gd name="T84" fmla="*/ 439 w 1322"/>
                <a:gd name="T85" fmla="*/ 671 h 876"/>
                <a:gd name="T86" fmla="*/ 473 w 1322"/>
                <a:gd name="T87" fmla="*/ 661 h 876"/>
                <a:gd name="T88" fmla="*/ 484 w 1322"/>
                <a:gd name="T89" fmla="*/ 654 h 876"/>
                <a:gd name="T90" fmla="*/ 543 w 1322"/>
                <a:gd name="T91" fmla="*/ 721 h 876"/>
                <a:gd name="T92" fmla="*/ 526 w 1322"/>
                <a:gd name="T93" fmla="*/ 791 h 876"/>
                <a:gd name="T94" fmla="*/ 558 w 1322"/>
                <a:gd name="T95" fmla="*/ 811 h 876"/>
                <a:gd name="T96" fmla="*/ 594 w 1322"/>
                <a:gd name="T97" fmla="*/ 843 h 876"/>
                <a:gd name="T98" fmla="*/ 603 w 1322"/>
                <a:gd name="T99" fmla="*/ 852 h 876"/>
                <a:gd name="T100" fmla="*/ 607 w 1322"/>
                <a:gd name="T101" fmla="*/ 824 h 876"/>
                <a:gd name="T102" fmla="*/ 652 w 1322"/>
                <a:gd name="T103" fmla="*/ 819 h 876"/>
                <a:gd name="T104" fmla="*/ 714 w 1322"/>
                <a:gd name="T105" fmla="*/ 817 h 876"/>
                <a:gd name="T106" fmla="*/ 741 w 1322"/>
                <a:gd name="T107" fmla="*/ 848 h 876"/>
                <a:gd name="T108" fmla="*/ 781 w 1322"/>
                <a:gd name="T109" fmla="*/ 876 h 876"/>
                <a:gd name="T110" fmla="*/ 817 w 1322"/>
                <a:gd name="T111" fmla="*/ 849 h 876"/>
                <a:gd name="T112" fmla="*/ 864 w 1322"/>
                <a:gd name="T113" fmla="*/ 820 h 876"/>
                <a:gd name="T114" fmla="*/ 948 w 1322"/>
                <a:gd name="T115" fmla="*/ 791 h 876"/>
                <a:gd name="T116" fmla="*/ 989 w 1322"/>
                <a:gd name="T117" fmla="*/ 732 h 876"/>
                <a:gd name="T118" fmla="*/ 1037 w 1322"/>
                <a:gd name="T119" fmla="*/ 640 h 876"/>
                <a:gd name="T120" fmla="*/ 1007 w 1322"/>
                <a:gd name="T121" fmla="*/ 554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2" h="876">
                  <a:moveTo>
                    <a:pt x="1008" y="554"/>
                  </a:moveTo>
                  <a:cubicBezTo>
                    <a:pt x="1006" y="554"/>
                    <a:pt x="1006" y="554"/>
                    <a:pt x="1006" y="554"/>
                  </a:cubicBezTo>
                  <a:cubicBezTo>
                    <a:pt x="1006" y="554"/>
                    <a:pt x="1005" y="541"/>
                    <a:pt x="1005" y="539"/>
                  </a:cubicBezTo>
                  <a:cubicBezTo>
                    <a:pt x="999" y="538"/>
                    <a:pt x="985" y="530"/>
                    <a:pt x="985" y="519"/>
                  </a:cubicBezTo>
                  <a:cubicBezTo>
                    <a:pt x="985" y="509"/>
                    <a:pt x="998" y="508"/>
                    <a:pt x="1001" y="499"/>
                  </a:cubicBezTo>
                  <a:cubicBezTo>
                    <a:pt x="1008" y="477"/>
                    <a:pt x="1040" y="477"/>
                    <a:pt x="1055" y="461"/>
                  </a:cubicBezTo>
                  <a:cubicBezTo>
                    <a:pt x="1049" y="453"/>
                    <a:pt x="1038" y="461"/>
                    <a:pt x="1027" y="454"/>
                  </a:cubicBezTo>
                  <a:cubicBezTo>
                    <a:pt x="1022" y="451"/>
                    <a:pt x="1019" y="445"/>
                    <a:pt x="1011" y="445"/>
                  </a:cubicBezTo>
                  <a:cubicBezTo>
                    <a:pt x="1004" y="445"/>
                    <a:pt x="1004" y="462"/>
                    <a:pt x="1000" y="462"/>
                  </a:cubicBezTo>
                  <a:cubicBezTo>
                    <a:pt x="994" y="462"/>
                    <a:pt x="986" y="465"/>
                    <a:pt x="980" y="461"/>
                  </a:cubicBezTo>
                  <a:cubicBezTo>
                    <a:pt x="971" y="454"/>
                    <a:pt x="974" y="446"/>
                    <a:pt x="965" y="439"/>
                  </a:cubicBezTo>
                  <a:cubicBezTo>
                    <a:pt x="962" y="437"/>
                    <a:pt x="949" y="434"/>
                    <a:pt x="949" y="426"/>
                  </a:cubicBezTo>
                  <a:cubicBezTo>
                    <a:pt x="949" y="409"/>
                    <a:pt x="971" y="414"/>
                    <a:pt x="982" y="407"/>
                  </a:cubicBezTo>
                  <a:cubicBezTo>
                    <a:pt x="991" y="399"/>
                    <a:pt x="1008" y="387"/>
                    <a:pt x="1014" y="377"/>
                  </a:cubicBezTo>
                  <a:cubicBezTo>
                    <a:pt x="1016" y="375"/>
                    <a:pt x="1019" y="367"/>
                    <a:pt x="1027" y="367"/>
                  </a:cubicBezTo>
                  <a:cubicBezTo>
                    <a:pt x="1033" y="367"/>
                    <a:pt x="1041" y="377"/>
                    <a:pt x="1041" y="382"/>
                  </a:cubicBezTo>
                  <a:cubicBezTo>
                    <a:pt x="1041" y="395"/>
                    <a:pt x="1027" y="400"/>
                    <a:pt x="1027" y="414"/>
                  </a:cubicBezTo>
                  <a:cubicBezTo>
                    <a:pt x="1048" y="414"/>
                    <a:pt x="1065" y="391"/>
                    <a:pt x="1089" y="391"/>
                  </a:cubicBezTo>
                  <a:cubicBezTo>
                    <a:pt x="1098" y="391"/>
                    <a:pt x="1102" y="399"/>
                    <a:pt x="1114" y="399"/>
                  </a:cubicBezTo>
                  <a:cubicBezTo>
                    <a:pt x="1110" y="407"/>
                    <a:pt x="1114" y="407"/>
                    <a:pt x="1114" y="417"/>
                  </a:cubicBezTo>
                  <a:cubicBezTo>
                    <a:pt x="1114" y="425"/>
                    <a:pt x="1105" y="424"/>
                    <a:pt x="1105" y="434"/>
                  </a:cubicBezTo>
                  <a:cubicBezTo>
                    <a:pt x="1105" y="438"/>
                    <a:pt x="1108" y="447"/>
                    <a:pt x="1113" y="447"/>
                  </a:cubicBezTo>
                  <a:cubicBezTo>
                    <a:pt x="1115" y="447"/>
                    <a:pt x="1118" y="443"/>
                    <a:pt x="1123" y="443"/>
                  </a:cubicBezTo>
                  <a:cubicBezTo>
                    <a:pt x="1133" y="443"/>
                    <a:pt x="1144" y="449"/>
                    <a:pt x="1144" y="459"/>
                  </a:cubicBezTo>
                  <a:cubicBezTo>
                    <a:pt x="1144" y="465"/>
                    <a:pt x="1138" y="469"/>
                    <a:pt x="1132" y="469"/>
                  </a:cubicBezTo>
                  <a:cubicBezTo>
                    <a:pt x="1132" y="477"/>
                    <a:pt x="1132" y="477"/>
                    <a:pt x="1132" y="477"/>
                  </a:cubicBezTo>
                  <a:cubicBezTo>
                    <a:pt x="1133" y="479"/>
                    <a:pt x="1135" y="482"/>
                    <a:pt x="1139" y="483"/>
                  </a:cubicBezTo>
                  <a:cubicBezTo>
                    <a:pt x="1139" y="488"/>
                    <a:pt x="1143" y="492"/>
                    <a:pt x="1143" y="496"/>
                  </a:cubicBezTo>
                  <a:cubicBezTo>
                    <a:pt x="1143" y="499"/>
                    <a:pt x="1136" y="509"/>
                    <a:pt x="1136" y="515"/>
                  </a:cubicBezTo>
                  <a:cubicBezTo>
                    <a:pt x="1136" y="518"/>
                    <a:pt x="1136" y="522"/>
                    <a:pt x="1140" y="523"/>
                  </a:cubicBezTo>
                  <a:cubicBezTo>
                    <a:pt x="1139" y="527"/>
                    <a:pt x="1136" y="529"/>
                    <a:pt x="1136" y="533"/>
                  </a:cubicBezTo>
                  <a:cubicBezTo>
                    <a:pt x="1147" y="533"/>
                    <a:pt x="1147" y="533"/>
                    <a:pt x="1147" y="533"/>
                  </a:cubicBezTo>
                  <a:cubicBezTo>
                    <a:pt x="1152" y="528"/>
                    <a:pt x="1153" y="528"/>
                    <a:pt x="1162" y="526"/>
                  </a:cubicBezTo>
                  <a:cubicBezTo>
                    <a:pt x="1162" y="519"/>
                    <a:pt x="1181" y="518"/>
                    <a:pt x="1186" y="516"/>
                  </a:cubicBezTo>
                  <a:cubicBezTo>
                    <a:pt x="1196" y="513"/>
                    <a:pt x="1201" y="504"/>
                    <a:pt x="1201" y="486"/>
                  </a:cubicBezTo>
                  <a:cubicBezTo>
                    <a:pt x="1201" y="455"/>
                    <a:pt x="1189" y="437"/>
                    <a:pt x="1173" y="419"/>
                  </a:cubicBezTo>
                  <a:cubicBezTo>
                    <a:pt x="1166" y="412"/>
                    <a:pt x="1158" y="405"/>
                    <a:pt x="1160" y="391"/>
                  </a:cubicBezTo>
                  <a:cubicBezTo>
                    <a:pt x="1169" y="391"/>
                    <a:pt x="1176" y="386"/>
                    <a:pt x="1182" y="380"/>
                  </a:cubicBezTo>
                  <a:cubicBezTo>
                    <a:pt x="1188" y="374"/>
                    <a:pt x="1201" y="366"/>
                    <a:pt x="1204" y="360"/>
                  </a:cubicBezTo>
                  <a:cubicBezTo>
                    <a:pt x="1214" y="338"/>
                    <a:pt x="1220" y="325"/>
                    <a:pt x="1239" y="310"/>
                  </a:cubicBezTo>
                  <a:cubicBezTo>
                    <a:pt x="1239" y="310"/>
                    <a:pt x="1268" y="276"/>
                    <a:pt x="1242" y="259"/>
                  </a:cubicBezTo>
                  <a:cubicBezTo>
                    <a:pt x="1232" y="252"/>
                    <a:pt x="1263" y="249"/>
                    <a:pt x="1280" y="239"/>
                  </a:cubicBezTo>
                  <a:cubicBezTo>
                    <a:pt x="1299" y="227"/>
                    <a:pt x="1305" y="185"/>
                    <a:pt x="1322" y="167"/>
                  </a:cubicBezTo>
                  <a:cubicBezTo>
                    <a:pt x="1322" y="147"/>
                    <a:pt x="1322" y="147"/>
                    <a:pt x="1322" y="147"/>
                  </a:cubicBezTo>
                  <a:cubicBezTo>
                    <a:pt x="1291" y="147"/>
                    <a:pt x="1286" y="171"/>
                    <a:pt x="1261" y="171"/>
                  </a:cubicBezTo>
                  <a:cubicBezTo>
                    <a:pt x="1239" y="171"/>
                    <a:pt x="1229" y="142"/>
                    <a:pt x="1220" y="132"/>
                  </a:cubicBezTo>
                  <a:cubicBezTo>
                    <a:pt x="1207" y="118"/>
                    <a:pt x="1173" y="116"/>
                    <a:pt x="1163" y="100"/>
                  </a:cubicBezTo>
                  <a:cubicBezTo>
                    <a:pt x="1137" y="57"/>
                    <a:pt x="1139" y="0"/>
                    <a:pt x="1072" y="0"/>
                  </a:cubicBezTo>
                  <a:cubicBezTo>
                    <a:pt x="977" y="0"/>
                    <a:pt x="1012" y="133"/>
                    <a:pt x="939" y="104"/>
                  </a:cubicBezTo>
                  <a:cubicBezTo>
                    <a:pt x="885" y="82"/>
                    <a:pt x="830" y="124"/>
                    <a:pt x="788" y="124"/>
                  </a:cubicBezTo>
                  <a:cubicBezTo>
                    <a:pt x="739" y="124"/>
                    <a:pt x="725" y="84"/>
                    <a:pt x="678" y="84"/>
                  </a:cubicBezTo>
                  <a:cubicBezTo>
                    <a:pt x="659" y="84"/>
                    <a:pt x="628" y="111"/>
                    <a:pt x="610" y="60"/>
                  </a:cubicBezTo>
                  <a:cubicBezTo>
                    <a:pt x="606" y="48"/>
                    <a:pt x="559" y="40"/>
                    <a:pt x="546" y="40"/>
                  </a:cubicBezTo>
                  <a:cubicBezTo>
                    <a:pt x="522" y="40"/>
                    <a:pt x="530" y="100"/>
                    <a:pt x="489" y="100"/>
                  </a:cubicBezTo>
                  <a:cubicBezTo>
                    <a:pt x="457" y="100"/>
                    <a:pt x="425" y="76"/>
                    <a:pt x="405" y="76"/>
                  </a:cubicBezTo>
                  <a:cubicBezTo>
                    <a:pt x="393" y="76"/>
                    <a:pt x="381" y="93"/>
                    <a:pt x="375" y="96"/>
                  </a:cubicBezTo>
                  <a:cubicBezTo>
                    <a:pt x="338" y="119"/>
                    <a:pt x="292" y="120"/>
                    <a:pt x="262" y="147"/>
                  </a:cubicBezTo>
                  <a:cubicBezTo>
                    <a:pt x="249" y="158"/>
                    <a:pt x="273" y="203"/>
                    <a:pt x="212" y="195"/>
                  </a:cubicBezTo>
                  <a:cubicBezTo>
                    <a:pt x="189" y="192"/>
                    <a:pt x="187" y="241"/>
                    <a:pt x="148" y="247"/>
                  </a:cubicBezTo>
                  <a:cubicBezTo>
                    <a:pt x="148" y="336"/>
                    <a:pt x="100" y="374"/>
                    <a:pt x="31" y="374"/>
                  </a:cubicBezTo>
                  <a:cubicBezTo>
                    <a:pt x="18" y="374"/>
                    <a:pt x="3" y="410"/>
                    <a:pt x="0" y="426"/>
                  </a:cubicBezTo>
                  <a:cubicBezTo>
                    <a:pt x="19" y="430"/>
                    <a:pt x="24" y="434"/>
                    <a:pt x="27" y="453"/>
                  </a:cubicBezTo>
                  <a:cubicBezTo>
                    <a:pt x="26" y="457"/>
                    <a:pt x="26" y="457"/>
                    <a:pt x="26" y="457"/>
                  </a:cubicBezTo>
                  <a:cubicBezTo>
                    <a:pt x="26" y="471"/>
                    <a:pt x="33" y="467"/>
                    <a:pt x="44" y="471"/>
                  </a:cubicBezTo>
                  <a:cubicBezTo>
                    <a:pt x="53" y="473"/>
                    <a:pt x="49" y="484"/>
                    <a:pt x="53" y="488"/>
                  </a:cubicBezTo>
                  <a:cubicBezTo>
                    <a:pt x="65" y="500"/>
                    <a:pt x="73" y="500"/>
                    <a:pt x="87" y="505"/>
                  </a:cubicBezTo>
                  <a:cubicBezTo>
                    <a:pt x="100" y="503"/>
                    <a:pt x="106" y="491"/>
                    <a:pt x="118" y="491"/>
                  </a:cubicBezTo>
                  <a:cubicBezTo>
                    <a:pt x="125" y="491"/>
                    <a:pt x="143" y="505"/>
                    <a:pt x="143" y="513"/>
                  </a:cubicBezTo>
                  <a:cubicBezTo>
                    <a:pt x="143" y="534"/>
                    <a:pt x="115" y="531"/>
                    <a:pt x="115" y="552"/>
                  </a:cubicBezTo>
                  <a:cubicBezTo>
                    <a:pt x="115" y="561"/>
                    <a:pt x="126" y="563"/>
                    <a:pt x="126" y="572"/>
                  </a:cubicBezTo>
                  <a:cubicBezTo>
                    <a:pt x="126" y="582"/>
                    <a:pt x="117" y="581"/>
                    <a:pt x="109" y="581"/>
                  </a:cubicBezTo>
                  <a:cubicBezTo>
                    <a:pt x="109" y="588"/>
                    <a:pt x="109" y="588"/>
                    <a:pt x="109" y="588"/>
                  </a:cubicBezTo>
                  <a:cubicBezTo>
                    <a:pt x="111" y="597"/>
                    <a:pt x="110" y="604"/>
                    <a:pt x="113" y="613"/>
                  </a:cubicBezTo>
                  <a:cubicBezTo>
                    <a:pt x="115" y="618"/>
                    <a:pt x="122" y="617"/>
                    <a:pt x="125" y="618"/>
                  </a:cubicBezTo>
                  <a:cubicBezTo>
                    <a:pt x="139" y="623"/>
                    <a:pt x="143" y="633"/>
                    <a:pt x="156" y="636"/>
                  </a:cubicBezTo>
                  <a:cubicBezTo>
                    <a:pt x="173" y="640"/>
                    <a:pt x="181" y="635"/>
                    <a:pt x="190" y="645"/>
                  </a:cubicBezTo>
                  <a:cubicBezTo>
                    <a:pt x="199" y="655"/>
                    <a:pt x="207" y="651"/>
                    <a:pt x="218" y="657"/>
                  </a:cubicBezTo>
                  <a:cubicBezTo>
                    <a:pt x="224" y="660"/>
                    <a:pt x="224" y="666"/>
                    <a:pt x="227" y="672"/>
                  </a:cubicBezTo>
                  <a:cubicBezTo>
                    <a:pt x="230" y="678"/>
                    <a:pt x="236" y="671"/>
                    <a:pt x="240" y="674"/>
                  </a:cubicBezTo>
                  <a:cubicBezTo>
                    <a:pt x="251" y="682"/>
                    <a:pt x="258" y="694"/>
                    <a:pt x="275" y="694"/>
                  </a:cubicBezTo>
                  <a:cubicBezTo>
                    <a:pt x="286" y="694"/>
                    <a:pt x="296" y="694"/>
                    <a:pt x="307" y="694"/>
                  </a:cubicBezTo>
                  <a:cubicBezTo>
                    <a:pt x="314" y="694"/>
                    <a:pt x="316" y="690"/>
                    <a:pt x="321" y="690"/>
                  </a:cubicBezTo>
                  <a:cubicBezTo>
                    <a:pt x="324" y="690"/>
                    <a:pt x="328" y="701"/>
                    <a:pt x="328" y="707"/>
                  </a:cubicBezTo>
                  <a:cubicBezTo>
                    <a:pt x="339" y="701"/>
                    <a:pt x="342" y="687"/>
                    <a:pt x="361" y="687"/>
                  </a:cubicBezTo>
                  <a:cubicBezTo>
                    <a:pt x="377" y="687"/>
                    <a:pt x="385" y="697"/>
                    <a:pt x="398" y="697"/>
                  </a:cubicBezTo>
                  <a:cubicBezTo>
                    <a:pt x="409" y="697"/>
                    <a:pt x="434" y="674"/>
                    <a:pt x="439" y="671"/>
                  </a:cubicBezTo>
                  <a:cubicBezTo>
                    <a:pt x="443" y="668"/>
                    <a:pt x="445" y="665"/>
                    <a:pt x="448" y="662"/>
                  </a:cubicBezTo>
                  <a:cubicBezTo>
                    <a:pt x="454" y="655"/>
                    <a:pt x="464" y="664"/>
                    <a:pt x="473" y="661"/>
                  </a:cubicBezTo>
                  <a:cubicBezTo>
                    <a:pt x="480" y="654"/>
                    <a:pt x="480" y="654"/>
                    <a:pt x="480" y="654"/>
                  </a:cubicBezTo>
                  <a:cubicBezTo>
                    <a:pt x="484" y="654"/>
                    <a:pt x="484" y="654"/>
                    <a:pt x="484" y="654"/>
                  </a:cubicBezTo>
                  <a:cubicBezTo>
                    <a:pt x="490" y="679"/>
                    <a:pt x="506" y="678"/>
                    <a:pt x="525" y="687"/>
                  </a:cubicBezTo>
                  <a:cubicBezTo>
                    <a:pt x="532" y="699"/>
                    <a:pt x="543" y="705"/>
                    <a:pt x="543" y="721"/>
                  </a:cubicBezTo>
                  <a:cubicBezTo>
                    <a:pt x="543" y="753"/>
                    <a:pt x="523" y="754"/>
                    <a:pt x="523" y="783"/>
                  </a:cubicBezTo>
                  <a:cubicBezTo>
                    <a:pt x="523" y="786"/>
                    <a:pt x="524" y="791"/>
                    <a:pt x="526" y="791"/>
                  </a:cubicBezTo>
                  <a:cubicBezTo>
                    <a:pt x="532" y="791"/>
                    <a:pt x="536" y="787"/>
                    <a:pt x="542" y="787"/>
                  </a:cubicBezTo>
                  <a:cubicBezTo>
                    <a:pt x="548" y="787"/>
                    <a:pt x="549" y="810"/>
                    <a:pt x="558" y="811"/>
                  </a:cubicBezTo>
                  <a:cubicBezTo>
                    <a:pt x="558" y="827"/>
                    <a:pt x="567" y="845"/>
                    <a:pt x="582" y="845"/>
                  </a:cubicBezTo>
                  <a:cubicBezTo>
                    <a:pt x="587" y="845"/>
                    <a:pt x="590" y="843"/>
                    <a:pt x="594" y="843"/>
                  </a:cubicBezTo>
                  <a:cubicBezTo>
                    <a:pt x="599" y="843"/>
                    <a:pt x="599" y="843"/>
                    <a:pt x="599" y="843"/>
                  </a:cubicBezTo>
                  <a:cubicBezTo>
                    <a:pt x="599" y="849"/>
                    <a:pt x="602" y="852"/>
                    <a:pt x="603" y="852"/>
                  </a:cubicBezTo>
                  <a:cubicBezTo>
                    <a:pt x="605" y="852"/>
                    <a:pt x="607" y="847"/>
                    <a:pt x="607" y="845"/>
                  </a:cubicBezTo>
                  <a:cubicBezTo>
                    <a:pt x="607" y="837"/>
                    <a:pt x="607" y="832"/>
                    <a:pt x="607" y="824"/>
                  </a:cubicBezTo>
                  <a:cubicBezTo>
                    <a:pt x="607" y="824"/>
                    <a:pt x="624" y="818"/>
                    <a:pt x="627" y="819"/>
                  </a:cubicBezTo>
                  <a:cubicBezTo>
                    <a:pt x="652" y="819"/>
                    <a:pt x="652" y="819"/>
                    <a:pt x="652" y="819"/>
                  </a:cubicBezTo>
                  <a:cubicBezTo>
                    <a:pt x="662" y="825"/>
                    <a:pt x="671" y="808"/>
                    <a:pt x="682" y="808"/>
                  </a:cubicBezTo>
                  <a:cubicBezTo>
                    <a:pt x="694" y="808"/>
                    <a:pt x="702" y="817"/>
                    <a:pt x="714" y="817"/>
                  </a:cubicBezTo>
                  <a:cubicBezTo>
                    <a:pt x="714" y="837"/>
                    <a:pt x="730" y="844"/>
                    <a:pt x="741" y="848"/>
                  </a:cubicBezTo>
                  <a:cubicBezTo>
                    <a:pt x="741" y="848"/>
                    <a:pt x="741" y="848"/>
                    <a:pt x="741" y="848"/>
                  </a:cubicBezTo>
                  <a:cubicBezTo>
                    <a:pt x="754" y="854"/>
                    <a:pt x="763" y="849"/>
                    <a:pt x="777" y="856"/>
                  </a:cubicBezTo>
                  <a:cubicBezTo>
                    <a:pt x="777" y="861"/>
                    <a:pt x="774" y="876"/>
                    <a:pt x="781" y="876"/>
                  </a:cubicBezTo>
                  <a:cubicBezTo>
                    <a:pt x="789" y="876"/>
                    <a:pt x="785" y="866"/>
                    <a:pt x="791" y="860"/>
                  </a:cubicBezTo>
                  <a:cubicBezTo>
                    <a:pt x="796" y="854"/>
                    <a:pt x="811" y="852"/>
                    <a:pt x="817" y="849"/>
                  </a:cubicBezTo>
                  <a:cubicBezTo>
                    <a:pt x="832" y="841"/>
                    <a:pt x="846" y="845"/>
                    <a:pt x="855" y="835"/>
                  </a:cubicBezTo>
                  <a:cubicBezTo>
                    <a:pt x="855" y="835"/>
                    <a:pt x="863" y="820"/>
                    <a:pt x="864" y="820"/>
                  </a:cubicBezTo>
                  <a:cubicBezTo>
                    <a:pt x="872" y="820"/>
                    <a:pt x="876" y="826"/>
                    <a:pt x="883" y="826"/>
                  </a:cubicBezTo>
                  <a:cubicBezTo>
                    <a:pt x="918" y="826"/>
                    <a:pt x="927" y="804"/>
                    <a:pt x="948" y="791"/>
                  </a:cubicBezTo>
                  <a:cubicBezTo>
                    <a:pt x="954" y="788"/>
                    <a:pt x="958" y="785"/>
                    <a:pt x="959" y="777"/>
                  </a:cubicBezTo>
                  <a:cubicBezTo>
                    <a:pt x="977" y="777"/>
                    <a:pt x="983" y="748"/>
                    <a:pt x="989" y="732"/>
                  </a:cubicBezTo>
                  <a:cubicBezTo>
                    <a:pt x="994" y="723"/>
                    <a:pt x="1014" y="691"/>
                    <a:pt x="1026" y="689"/>
                  </a:cubicBezTo>
                  <a:cubicBezTo>
                    <a:pt x="1026" y="671"/>
                    <a:pt x="1037" y="663"/>
                    <a:pt x="1037" y="640"/>
                  </a:cubicBezTo>
                  <a:cubicBezTo>
                    <a:pt x="1037" y="606"/>
                    <a:pt x="1030" y="593"/>
                    <a:pt x="1016" y="572"/>
                  </a:cubicBezTo>
                  <a:cubicBezTo>
                    <a:pt x="1014" y="568"/>
                    <a:pt x="1014" y="558"/>
                    <a:pt x="1007" y="554"/>
                  </a:cubicBezTo>
                  <a:lnTo>
                    <a:pt x="1008" y="55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78"/>
            <p:cNvSpPr>
              <a:spLocks/>
            </p:cNvSpPr>
            <p:nvPr/>
          </p:nvSpPr>
          <p:spPr bwMode="auto">
            <a:xfrm>
              <a:off x="10219769" y="1931051"/>
              <a:ext cx="87235" cy="38261"/>
            </a:xfrm>
            <a:custGeom>
              <a:avLst/>
              <a:gdLst>
                <a:gd name="T0" fmla="*/ 8 w 76"/>
                <a:gd name="T1" fmla="*/ 34 h 34"/>
                <a:gd name="T2" fmla="*/ 0 w 76"/>
                <a:gd name="T3" fmla="*/ 26 h 34"/>
                <a:gd name="T4" fmla="*/ 36 w 76"/>
                <a:gd name="T5" fmla="*/ 0 h 34"/>
                <a:gd name="T6" fmla="*/ 76 w 76"/>
                <a:gd name="T7" fmla="*/ 20 h 34"/>
                <a:gd name="T8" fmla="*/ 8 w 7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4">
                  <a:moveTo>
                    <a:pt x="8" y="34"/>
                  </a:moveTo>
                  <a:cubicBezTo>
                    <a:pt x="3" y="34"/>
                    <a:pt x="0" y="30"/>
                    <a:pt x="0" y="26"/>
                  </a:cubicBezTo>
                  <a:cubicBezTo>
                    <a:pt x="0" y="14"/>
                    <a:pt x="23" y="0"/>
                    <a:pt x="36" y="0"/>
                  </a:cubicBezTo>
                  <a:cubicBezTo>
                    <a:pt x="47" y="0"/>
                    <a:pt x="76" y="8"/>
                    <a:pt x="76" y="20"/>
                  </a:cubicBezTo>
                  <a:cubicBezTo>
                    <a:pt x="76" y="30"/>
                    <a:pt x="16" y="34"/>
                    <a:pt x="8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79"/>
            <p:cNvSpPr>
              <a:spLocks/>
            </p:cNvSpPr>
            <p:nvPr/>
          </p:nvSpPr>
          <p:spPr bwMode="auto">
            <a:xfrm>
              <a:off x="9958064" y="2006042"/>
              <a:ext cx="33670" cy="21426"/>
            </a:xfrm>
            <a:custGeom>
              <a:avLst/>
              <a:gdLst>
                <a:gd name="T0" fmla="*/ 22 w 30"/>
                <a:gd name="T1" fmla="*/ 18 h 18"/>
                <a:gd name="T2" fmla="*/ 30 w 30"/>
                <a:gd name="T3" fmla="*/ 10 h 18"/>
                <a:gd name="T4" fmla="*/ 25 w 30"/>
                <a:gd name="T5" fmla="*/ 0 h 18"/>
                <a:gd name="T6" fmla="*/ 0 w 30"/>
                <a:gd name="T7" fmla="*/ 0 h 18"/>
                <a:gd name="T8" fmla="*/ 22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2" y="18"/>
                  </a:moveTo>
                  <a:cubicBezTo>
                    <a:pt x="26" y="18"/>
                    <a:pt x="30" y="14"/>
                    <a:pt x="30" y="10"/>
                  </a:cubicBezTo>
                  <a:cubicBezTo>
                    <a:pt x="30" y="5"/>
                    <a:pt x="26" y="3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12" y="18"/>
                    <a:pt x="22" y="1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80"/>
            <p:cNvSpPr>
              <a:spLocks/>
            </p:cNvSpPr>
            <p:nvPr/>
          </p:nvSpPr>
          <p:spPr bwMode="auto">
            <a:xfrm>
              <a:off x="9151522" y="1716791"/>
              <a:ext cx="15304" cy="21426"/>
            </a:xfrm>
            <a:custGeom>
              <a:avLst/>
              <a:gdLst>
                <a:gd name="T0" fmla="*/ 14 w 14"/>
                <a:gd name="T1" fmla="*/ 8 h 19"/>
                <a:gd name="T2" fmla="*/ 6 w 14"/>
                <a:gd name="T3" fmla="*/ 0 h 19"/>
                <a:gd name="T4" fmla="*/ 0 w 14"/>
                <a:gd name="T5" fmla="*/ 12 h 19"/>
                <a:gd name="T6" fmla="*/ 6 w 14"/>
                <a:gd name="T7" fmla="*/ 19 h 19"/>
                <a:gd name="T8" fmla="*/ 14 w 14"/>
                <a:gd name="T9" fmla="*/ 7 h 19"/>
                <a:gd name="T10" fmla="*/ 12 w 14"/>
                <a:gd name="T11" fmla="*/ 7 h 19"/>
                <a:gd name="T12" fmla="*/ 14 w 14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4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4"/>
                    <a:pt x="0" y="7"/>
                    <a:pt x="0" y="12"/>
                  </a:cubicBezTo>
                  <a:cubicBezTo>
                    <a:pt x="0" y="17"/>
                    <a:pt x="3" y="19"/>
                    <a:pt x="6" y="19"/>
                  </a:cubicBezTo>
                  <a:cubicBezTo>
                    <a:pt x="13" y="19"/>
                    <a:pt x="13" y="11"/>
                    <a:pt x="14" y="7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81"/>
            <p:cNvSpPr>
              <a:spLocks/>
            </p:cNvSpPr>
            <p:nvPr/>
          </p:nvSpPr>
          <p:spPr bwMode="auto">
            <a:xfrm>
              <a:off x="8569955" y="1782600"/>
              <a:ext cx="39791" cy="26017"/>
            </a:xfrm>
            <a:custGeom>
              <a:avLst/>
              <a:gdLst>
                <a:gd name="T0" fmla="*/ 34 w 34"/>
                <a:gd name="T1" fmla="*/ 16 h 22"/>
                <a:gd name="T2" fmla="*/ 16 w 34"/>
                <a:gd name="T3" fmla="*/ 22 h 22"/>
                <a:gd name="T4" fmla="*/ 0 w 34"/>
                <a:gd name="T5" fmla="*/ 12 h 22"/>
                <a:gd name="T6" fmla="*/ 16 w 34"/>
                <a:gd name="T7" fmla="*/ 0 h 22"/>
                <a:gd name="T8" fmla="*/ 34 w 34"/>
                <a:gd name="T9" fmla="*/ 12 h 22"/>
                <a:gd name="T10" fmla="*/ 28 w 34"/>
                <a:gd name="T11" fmla="*/ 22 h 22"/>
                <a:gd name="T12" fmla="*/ 34 w 34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2">
                  <a:moveTo>
                    <a:pt x="34" y="16"/>
                  </a:moveTo>
                  <a:cubicBezTo>
                    <a:pt x="28" y="19"/>
                    <a:pt x="23" y="22"/>
                    <a:pt x="16" y="22"/>
                  </a:cubicBezTo>
                  <a:cubicBezTo>
                    <a:pt x="8" y="22"/>
                    <a:pt x="0" y="19"/>
                    <a:pt x="0" y="12"/>
                  </a:cubicBezTo>
                  <a:cubicBezTo>
                    <a:pt x="0" y="4"/>
                    <a:pt x="9" y="0"/>
                    <a:pt x="16" y="0"/>
                  </a:cubicBezTo>
                  <a:cubicBezTo>
                    <a:pt x="27" y="0"/>
                    <a:pt x="34" y="3"/>
                    <a:pt x="34" y="12"/>
                  </a:cubicBezTo>
                  <a:cubicBezTo>
                    <a:pt x="34" y="17"/>
                    <a:pt x="30" y="19"/>
                    <a:pt x="28" y="22"/>
                  </a:cubicBezTo>
                  <a:lnTo>
                    <a:pt x="34" y="1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8263867" y="1519367"/>
              <a:ext cx="149983" cy="88765"/>
            </a:xfrm>
            <a:custGeom>
              <a:avLst/>
              <a:gdLst>
                <a:gd name="T0" fmla="*/ 12 w 131"/>
                <a:gd name="T1" fmla="*/ 77 h 77"/>
                <a:gd name="T2" fmla="*/ 0 w 131"/>
                <a:gd name="T3" fmla="*/ 65 h 77"/>
                <a:gd name="T4" fmla="*/ 14 w 131"/>
                <a:gd name="T5" fmla="*/ 47 h 77"/>
                <a:gd name="T6" fmla="*/ 68 w 131"/>
                <a:gd name="T7" fmla="*/ 0 h 77"/>
                <a:gd name="T8" fmla="*/ 78 w 131"/>
                <a:gd name="T9" fmla="*/ 0 h 77"/>
                <a:gd name="T10" fmla="*/ 76 w 131"/>
                <a:gd name="T11" fmla="*/ 17 h 77"/>
                <a:gd name="T12" fmla="*/ 90 w 131"/>
                <a:gd name="T13" fmla="*/ 9 h 77"/>
                <a:gd name="T14" fmla="*/ 131 w 131"/>
                <a:gd name="T15" fmla="*/ 41 h 77"/>
                <a:gd name="T16" fmla="*/ 78 w 131"/>
                <a:gd name="T17" fmla="*/ 61 h 77"/>
                <a:gd name="T18" fmla="*/ 52 w 131"/>
                <a:gd name="T19" fmla="*/ 65 h 77"/>
                <a:gd name="T20" fmla="*/ 12 w 131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77">
                  <a:moveTo>
                    <a:pt x="12" y="77"/>
                  </a:moveTo>
                  <a:cubicBezTo>
                    <a:pt x="2" y="77"/>
                    <a:pt x="0" y="73"/>
                    <a:pt x="0" y="65"/>
                  </a:cubicBezTo>
                  <a:cubicBezTo>
                    <a:pt x="0" y="52"/>
                    <a:pt x="9" y="52"/>
                    <a:pt x="14" y="47"/>
                  </a:cubicBezTo>
                  <a:cubicBezTo>
                    <a:pt x="31" y="29"/>
                    <a:pt x="38" y="0"/>
                    <a:pt x="68" y="0"/>
                  </a:cubicBezTo>
                  <a:cubicBezTo>
                    <a:pt x="75" y="0"/>
                    <a:pt x="75" y="0"/>
                    <a:pt x="78" y="0"/>
                  </a:cubicBezTo>
                  <a:cubicBezTo>
                    <a:pt x="78" y="11"/>
                    <a:pt x="82" y="11"/>
                    <a:pt x="76" y="17"/>
                  </a:cubicBezTo>
                  <a:cubicBezTo>
                    <a:pt x="81" y="16"/>
                    <a:pt x="84" y="9"/>
                    <a:pt x="90" y="9"/>
                  </a:cubicBezTo>
                  <a:cubicBezTo>
                    <a:pt x="100" y="9"/>
                    <a:pt x="131" y="30"/>
                    <a:pt x="131" y="41"/>
                  </a:cubicBezTo>
                  <a:cubicBezTo>
                    <a:pt x="131" y="60"/>
                    <a:pt x="92" y="63"/>
                    <a:pt x="78" y="61"/>
                  </a:cubicBezTo>
                  <a:cubicBezTo>
                    <a:pt x="75" y="61"/>
                    <a:pt x="52" y="65"/>
                    <a:pt x="52" y="65"/>
                  </a:cubicBezTo>
                  <a:lnTo>
                    <a:pt x="12" y="7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8054197" y="1476515"/>
              <a:ext cx="58157" cy="30608"/>
            </a:xfrm>
            <a:custGeom>
              <a:avLst/>
              <a:gdLst>
                <a:gd name="T0" fmla="*/ 20 w 51"/>
                <a:gd name="T1" fmla="*/ 0 h 27"/>
                <a:gd name="T2" fmla="*/ 51 w 51"/>
                <a:gd name="T3" fmla="*/ 11 h 27"/>
                <a:gd name="T4" fmla="*/ 15 w 51"/>
                <a:gd name="T5" fmla="*/ 27 h 27"/>
                <a:gd name="T6" fmla="*/ 0 w 51"/>
                <a:gd name="T7" fmla="*/ 8 h 27"/>
                <a:gd name="T8" fmla="*/ 20 w 5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20" y="0"/>
                  </a:moveTo>
                  <a:cubicBezTo>
                    <a:pt x="24" y="0"/>
                    <a:pt x="45" y="10"/>
                    <a:pt x="51" y="11"/>
                  </a:cubicBezTo>
                  <a:cubicBezTo>
                    <a:pt x="49" y="26"/>
                    <a:pt x="24" y="27"/>
                    <a:pt x="15" y="27"/>
                  </a:cubicBezTo>
                  <a:cubicBezTo>
                    <a:pt x="11" y="27"/>
                    <a:pt x="0" y="15"/>
                    <a:pt x="0" y="8"/>
                  </a:cubicBezTo>
                  <a:cubicBezTo>
                    <a:pt x="0" y="0"/>
                    <a:pt x="16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8074093" y="1407646"/>
              <a:ext cx="205079" cy="153042"/>
            </a:xfrm>
            <a:custGeom>
              <a:avLst/>
              <a:gdLst>
                <a:gd name="T0" fmla="*/ 170 w 180"/>
                <a:gd name="T1" fmla="*/ 122 h 133"/>
                <a:gd name="T2" fmla="*/ 155 w 180"/>
                <a:gd name="T3" fmla="*/ 133 h 133"/>
                <a:gd name="T4" fmla="*/ 70 w 180"/>
                <a:gd name="T5" fmla="*/ 119 h 133"/>
                <a:gd name="T6" fmla="*/ 30 w 180"/>
                <a:gd name="T7" fmla="*/ 91 h 133"/>
                <a:gd name="T8" fmla="*/ 87 w 180"/>
                <a:gd name="T9" fmla="*/ 65 h 133"/>
                <a:gd name="T10" fmla="*/ 55 w 180"/>
                <a:gd name="T11" fmla="*/ 64 h 133"/>
                <a:gd name="T12" fmla="*/ 0 w 180"/>
                <a:gd name="T13" fmla="*/ 47 h 133"/>
                <a:gd name="T14" fmla="*/ 79 w 180"/>
                <a:gd name="T15" fmla="*/ 0 h 133"/>
                <a:gd name="T16" fmla="*/ 125 w 180"/>
                <a:gd name="T17" fmla="*/ 31 h 133"/>
                <a:gd name="T18" fmla="*/ 115 w 180"/>
                <a:gd name="T19" fmla="*/ 32 h 133"/>
                <a:gd name="T20" fmla="*/ 115 w 180"/>
                <a:gd name="T21" fmla="*/ 48 h 133"/>
                <a:gd name="T22" fmla="*/ 101 w 180"/>
                <a:gd name="T23" fmla="*/ 62 h 133"/>
                <a:gd name="T24" fmla="*/ 117 w 180"/>
                <a:gd name="T25" fmla="*/ 62 h 133"/>
                <a:gd name="T26" fmla="*/ 140 w 180"/>
                <a:gd name="T27" fmla="*/ 70 h 133"/>
                <a:gd name="T28" fmla="*/ 155 w 180"/>
                <a:gd name="T29" fmla="*/ 70 h 133"/>
                <a:gd name="T30" fmla="*/ 180 w 180"/>
                <a:gd name="T31" fmla="*/ 86 h 133"/>
                <a:gd name="T32" fmla="*/ 174 w 180"/>
                <a:gd name="T33" fmla="*/ 102 h 133"/>
                <a:gd name="T34" fmla="*/ 159 w 180"/>
                <a:gd name="T35" fmla="*/ 112 h 133"/>
                <a:gd name="T36" fmla="*/ 170 w 180"/>
                <a:gd name="T37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33">
                  <a:moveTo>
                    <a:pt x="170" y="122"/>
                  </a:moveTo>
                  <a:cubicBezTo>
                    <a:pt x="170" y="129"/>
                    <a:pt x="162" y="133"/>
                    <a:pt x="155" y="133"/>
                  </a:cubicBezTo>
                  <a:cubicBezTo>
                    <a:pt x="121" y="133"/>
                    <a:pt x="97" y="119"/>
                    <a:pt x="70" y="119"/>
                  </a:cubicBezTo>
                  <a:cubicBezTo>
                    <a:pt x="61" y="119"/>
                    <a:pt x="41" y="97"/>
                    <a:pt x="30" y="91"/>
                  </a:cubicBezTo>
                  <a:cubicBezTo>
                    <a:pt x="55" y="82"/>
                    <a:pt x="62" y="73"/>
                    <a:pt x="87" y="65"/>
                  </a:cubicBezTo>
                  <a:cubicBezTo>
                    <a:pt x="79" y="65"/>
                    <a:pt x="59" y="64"/>
                    <a:pt x="55" y="64"/>
                  </a:cubicBezTo>
                  <a:cubicBezTo>
                    <a:pt x="34" y="64"/>
                    <a:pt x="19" y="57"/>
                    <a:pt x="0" y="47"/>
                  </a:cubicBezTo>
                  <a:cubicBezTo>
                    <a:pt x="31" y="37"/>
                    <a:pt x="43" y="0"/>
                    <a:pt x="79" y="0"/>
                  </a:cubicBezTo>
                  <a:cubicBezTo>
                    <a:pt x="100" y="0"/>
                    <a:pt x="112" y="21"/>
                    <a:pt x="125" y="31"/>
                  </a:cubicBezTo>
                  <a:cubicBezTo>
                    <a:pt x="117" y="34"/>
                    <a:pt x="118" y="33"/>
                    <a:pt x="115" y="32"/>
                  </a:cubicBezTo>
                  <a:cubicBezTo>
                    <a:pt x="116" y="41"/>
                    <a:pt x="115" y="44"/>
                    <a:pt x="115" y="48"/>
                  </a:cubicBezTo>
                  <a:cubicBezTo>
                    <a:pt x="115" y="52"/>
                    <a:pt x="107" y="59"/>
                    <a:pt x="101" y="62"/>
                  </a:cubicBezTo>
                  <a:cubicBezTo>
                    <a:pt x="109" y="60"/>
                    <a:pt x="111" y="62"/>
                    <a:pt x="117" y="62"/>
                  </a:cubicBezTo>
                  <a:cubicBezTo>
                    <a:pt x="126" y="62"/>
                    <a:pt x="131" y="70"/>
                    <a:pt x="140" y="70"/>
                  </a:cubicBezTo>
                  <a:cubicBezTo>
                    <a:pt x="145" y="70"/>
                    <a:pt x="150" y="70"/>
                    <a:pt x="155" y="70"/>
                  </a:cubicBezTo>
                  <a:cubicBezTo>
                    <a:pt x="170" y="70"/>
                    <a:pt x="170" y="75"/>
                    <a:pt x="180" y="86"/>
                  </a:cubicBezTo>
                  <a:cubicBezTo>
                    <a:pt x="172" y="92"/>
                    <a:pt x="174" y="94"/>
                    <a:pt x="174" y="102"/>
                  </a:cubicBezTo>
                  <a:cubicBezTo>
                    <a:pt x="174" y="110"/>
                    <a:pt x="163" y="110"/>
                    <a:pt x="159" y="112"/>
                  </a:cubicBezTo>
                  <a:cubicBezTo>
                    <a:pt x="164" y="114"/>
                    <a:pt x="170" y="116"/>
                    <a:pt x="170" y="12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8162858" y="1649453"/>
              <a:ext cx="26017" cy="18365"/>
            </a:xfrm>
            <a:custGeom>
              <a:avLst/>
              <a:gdLst>
                <a:gd name="T0" fmla="*/ 0 w 22"/>
                <a:gd name="T1" fmla="*/ 8 h 16"/>
                <a:gd name="T2" fmla="*/ 11 w 22"/>
                <a:gd name="T3" fmla="*/ 0 h 16"/>
                <a:gd name="T4" fmla="*/ 22 w 22"/>
                <a:gd name="T5" fmla="*/ 0 h 16"/>
                <a:gd name="T6" fmla="*/ 7 w 22"/>
                <a:gd name="T7" fmla="*/ 16 h 16"/>
                <a:gd name="T8" fmla="*/ 0 w 2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0" y="8"/>
                  </a:moveTo>
                  <a:cubicBezTo>
                    <a:pt x="4" y="5"/>
                    <a:pt x="8" y="2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1"/>
                    <a:pt x="16" y="16"/>
                    <a:pt x="7" y="16"/>
                  </a:cubicBezTo>
                  <a:cubicBezTo>
                    <a:pt x="3" y="16"/>
                    <a:pt x="0" y="11"/>
                    <a:pt x="0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6"/>
            <p:cNvSpPr>
              <a:spLocks/>
            </p:cNvSpPr>
            <p:nvPr/>
          </p:nvSpPr>
          <p:spPr bwMode="auto">
            <a:xfrm>
              <a:off x="8032771" y="1412237"/>
              <a:ext cx="33670" cy="12243"/>
            </a:xfrm>
            <a:custGeom>
              <a:avLst/>
              <a:gdLst>
                <a:gd name="T0" fmla="*/ 30 w 30"/>
                <a:gd name="T1" fmla="*/ 6 h 10"/>
                <a:gd name="T2" fmla="*/ 0 w 30"/>
                <a:gd name="T3" fmla="*/ 0 h 10"/>
                <a:gd name="T4" fmla="*/ 28 w 30"/>
                <a:gd name="T5" fmla="*/ 0 h 10"/>
                <a:gd name="T6" fmla="*/ 30 w 30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">
                  <a:moveTo>
                    <a:pt x="30" y="6"/>
                  </a:moveTo>
                  <a:cubicBezTo>
                    <a:pt x="19" y="8"/>
                    <a:pt x="4" y="1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87"/>
            <p:cNvSpPr>
              <a:spLocks/>
            </p:cNvSpPr>
            <p:nvPr/>
          </p:nvSpPr>
          <p:spPr bwMode="auto">
            <a:xfrm>
              <a:off x="8441398" y="1588236"/>
              <a:ext cx="27548" cy="13774"/>
            </a:xfrm>
            <a:custGeom>
              <a:avLst/>
              <a:gdLst>
                <a:gd name="T0" fmla="*/ 25 w 25"/>
                <a:gd name="T1" fmla="*/ 0 h 12"/>
                <a:gd name="T2" fmla="*/ 16 w 25"/>
                <a:gd name="T3" fmla="*/ 12 h 12"/>
                <a:gd name="T4" fmla="*/ 0 w 25"/>
                <a:gd name="T5" fmla="*/ 3 h 12"/>
                <a:gd name="T6" fmla="*/ 25 w 2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2">
                  <a:moveTo>
                    <a:pt x="25" y="0"/>
                  </a:moveTo>
                  <a:cubicBezTo>
                    <a:pt x="25" y="6"/>
                    <a:pt x="21" y="12"/>
                    <a:pt x="16" y="12"/>
                  </a:cubicBezTo>
                  <a:cubicBezTo>
                    <a:pt x="6" y="12"/>
                    <a:pt x="3" y="7"/>
                    <a:pt x="0" y="3"/>
                  </a:cubicBezTo>
                  <a:cubicBezTo>
                    <a:pt x="16" y="0"/>
                    <a:pt x="19" y="4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88"/>
            <p:cNvSpPr>
              <a:spLocks/>
            </p:cNvSpPr>
            <p:nvPr/>
          </p:nvSpPr>
          <p:spPr bwMode="auto">
            <a:xfrm>
              <a:off x="6903307" y="1435193"/>
              <a:ext cx="174470" cy="55095"/>
            </a:xfrm>
            <a:custGeom>
              <a:avLst/>
              <a:gdLst>
                <a:gd name="T0" fmla="*/ 130 w 153"/>
                <a:gd name="T1" fmla="*/ 24 h 48"/>
                <a:gd name="T2" fmla="*/ 98 w 153"/>
                <a:gd name="T3" fmla="*/ 30 h 48"/>
                <a:gd name="T4" fmla="*/ 83 w 153"/>
                <a:gd name="T5" fmla="*/ 47 h 48"/>
                <a:gd name="T6" fmla="*/ 75 w 153"/>
                <a:gd name="T7" fmla="*/ 40 h 48"/>
                <a:gd name="T8" fmla="*/ 75 w 153"/>
                <a:gd name="T9" fmla="*/ 40 h 48"/>
                <a:gd name="T10" fmla="*/ 54 w 153"/>
                <a:gd name="T11" fmla="*/ 30 h 48"/>
                <a:gd name="T12" fmla="*/ 70 w 153"/>
                <a:gd name="T13" fmla="*/ 24 h 48"/>
                <a:gd name="T14" fmla="*/ 56 w 153"/>
                <a:gd name="T15" fmla="*/ 22 h 48"/>
                <a:gd name="T16" fmla="*/ 68 w 153"/>
                <a:gd name="T17" fmla="*/ 15 h 48"/>
                <a:gd name="T18" fmla="*/ 50 w 153"/>
                <a:gd name="T19" fmla="*/ 8 h 48"/>
                <a:gd name="T20" fmla="*/ 16 w 153"/>
                <a:gd name="T21" fmla="*/ 18 h 48"/>
                <a:gd name="T22" fmla="*/ 0 w 153"/>
                <a:gd name="T23" fmla="*/ 15 h 48"/>
                <a:gd name="T24" fmla="*/ 58 w 153"/>
                <a:gd name="T25" fmla="*/ 0 h 48"/>
                <a:gd name="T26" fmla="*/ 102 w 153"/>
                <a:gd name="T27" fmla="*/ 10 h 48"/>
                <a:gd name="T28" fmla="*/ 130 w 153"/>
                <a:gd name="T29" fmla="*/ 0 h 48"/>
                <a:gd name="T30" fmla="*/ 153 w 153"/>
                <a:gd name="T31" fmla="*/ 8 h 48"/>
                <a:gd name="T32" fmla="*/ 132 w 153"/>
                <a:gd name="T33" fmla="*/ 22 h 48"/>
                <a:gd name="T34" fmla="*/ 125 w 153"/>
                <a:gd name="T35" fmla="*/ 22 h 48"/>
                <a:gd name="T36" fmla="*/ 125 w 153"/>
                <a:gd name="T37" fmla="*/ 30 h 48"/>
                <a:gd name="T38" fmla="*/ 130 w 153"/>
                <a:gd name="T3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48">
                  <a:moveTo>
                    <a:pt x="130" y="24"/>
                  </a:moveTo>
                  <a:cubicBezTo>
                    <a:pt x="117" y="34"/>
                    <a:pt x="110" y="23"/>
                    <a:pt x="98" y="30"/>
                  </a:cubicBezTo>
                  <a:cubicBezTo>
                    <a:pt x="91" y="34"/>
                    <a:pt x="90" y="48"/>
                    <a:pt x="83" y="47"/>
                  </a:cubicBezTo>
                  <a:cubicBezTo>
                    <a:pt x="79" y="47"/>
                    <a:pt x="77" y="43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64" y="40"/>
                    <a:pt x="56" y="37"/>
                    <a:pt x="54" y="30"/>
                  </a:cubicBezTo>
                  <a:cubicBezTo>
                    <a:pt x="60" y="27"/>
                    <a:pt x="64" y="25"/>
                    <a:pt x="70" y="24"/>
                  </a:cubicBezTo>
                  <a:cubicBezTo>
                    <a:pt x="63" y="24"/>
                    <a:pt x="59" y="23"/>
                    <a:pt x="56" y="22"/>
                  </a:cubicBezTo>
                  <a:cubicBezTo>
                    <a:pt x="60" y="20"/>
                    <a:pt x="64" y="18"/>
                    <a:pt x="68" y="15"/>
                  </a:cubicBezTo>
                  <a:cubicBezTo>
                    <a:pt x="61" y="13"/>
                    <a:pt x="57" y="8"/>
                    <a:pt x="50" y="8"/>
                  </a:cubicBezTo>
                  <a:cubicBezTo>
                    <a:pt x="42" y="8"/>
                    <a:pt x="28" y="18"/>
                    <a:pt x="16" y="18"/>
                  </a:cubicBezTo>
                  <a:cubicBezTo>
                    <a:pt x="10" y="18"/>
                    <a:pt x="6" y="16"/>
                    <a:pt x="0" y="15"/>
                  </a:cubicBezTo>
                  <a:cubicBezTo>
                    <a:pt x="6" y="2"/>
                    <a:pt x="42" y="0"/>
                    <a:pt x="58" y="0"/>
                  </a:cubicBezTo>
                  <a:cubicBezTo>
                    <a:pt x="77" y="0"/>
                    <a:pt x="87" y="10"/>
                    <a:pt x="102" y="10"/>
                  </a:cubicBezTo>
                  <a:cubicBezTo>
                    <a:pt x="113" y="10"/>
                    <a:pt x="119" y="0"/>
                    <a:pt x="130" y="0"/>
                  </a:cubicBezTo>
                  <a:cubicBezTo>
                    <a:pt x="139" y="0"/>
                    <a:pt x="148" y="6"/>
                    <a:pt x="153" y="8"/>
                  </a:cubicBezTo>
                  <a:cubicBezTo>
                    <a:pt x="151" y="22"/>
                    <a:pt x="141" y="15"/>
                    <a:pt x="132" y="22"/>
                  </a:cubicBezTo>
                  <a:cubicBezTo>
                    <a:pt x="130" y="23"/>
                    <a:pt x="127" y="23"/>
                    <a:pt x="125" y="22"/>
                  </a:cubicBezTo>
                  <a:cubicBezTo>
                    <a:pt x="125" y="30"/>
                    <a:pt x="125" y="30"/>
                    <a:pt x="125" y="30"/>
                  </a:cubicBezTo>
                  <a:lnTo>
                    <a:pt x="130" y="2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89"/>
            <p:cNvSpPr>
              <a:spLocks/>
            </p:cNvSpPr>
            <p:nvPr/>
          </p:nvSpPr>
          <p:spPr bwMode="auto">
            <a:xfrm>
              <a:off x="7356317" y="1398463"/>
              <a:ext cx="61218" cy="41321"/>
            </a:xfrm>
            <a:custGeom>
              <a:avLst/>
              <a:gdLst>
                <a:gd name="T0" fmla="*/ 13 w 53"/>
                <a:gd name="T1" fmla="*/ 36 h 36"/>
                <a:gd name="T2" fmla="*/ 0 w 53"/>
                <a:gd name="T3" fmla="*/ 24 h 36"/>
                <a:gd name="T4" fmla="*/ 43 w 53"/>
                <a:gd name="T5" fmla="*/ 0 h 36"/>
                <a:gd name="T6" fmla="*/ 53 w 53"/>
                <a:gd name="T7" fmla="*/ 25 h 36"/>
                <a:gd name="T8" fmla="*/ 13 w 53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6">
                  <a:moveTo>
                    <a:pt x="13" y="36"/>
                  </a:moveTo>
                  <a:cubicBezTo>
                    <a:pt x="4" y="36"/>
                    <a:pt x="0" y="32"/>
                    <a:pt x="0" y="24"/>
                  </a:cubicBezTo>
                  <a:cubicBezTo>
                    <a:pt x="0" y="13"/>
                    <a:pt x="31" y="0"/>
                    <a:pt x="43" y="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8" y="29"/>
                    <a:pt x="18" y="36"/>
                    <a:pt x="13" y="3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90"/>
            <p:cNvSpPr>
              <a:spLocks/>
            </p:cNvSpPr>
            <p:nvPr/>
          </p:nvSpPr>
          <p:spPr bwMode="auto">
            <a:xfrm>
              <a:off x="7276734" y="1426011"/>
              <a:ext cx="64278" cy="41321"/>
            </a:xfrm>
            <a:custGeom>
              <a:avLst/>
              <a:gdLst>
                <a:gd name="T0" fmla="*/ 57 w 57"/>
                <a:gd name="T1" fmla="*/ 6 h 36"/>
                <a:gd name="T2" fmla="*/ 57 w 57"/>
                <a:gd name="T3" fmla="*/ 18 h 36"/>
                <a:gd name="T4" fmla="*/ 38 w 57"/>
                <a:gd name="T5" fmla="*/ 22 h 36"/>
                <a:gd name="T6" fmla="*/ 41 w 57"/>
                <a:gd name="T7" fmla="*/ 32 h 36"/>
                <a:gd name="T8" fmla="*/ 0 w 57"/>
                <a:gd name="T9" fmla="*/ 32 h 36"/>
                <a:gd name="T10" fmla="*/ 15 w 57"/>
                <a:gd name="T11" fmla="*/ 10 h 36"/>
                <a:gd name="T12" fmla="*/ 15 w 57"/>
                <a:gd name="T13" fmla="*/ 0 h 36"/>
                <a:gd name="T14" fmla="*/ 40 w 57"/>
                <a:gd name="T15" fmla="*/ 0 h 36"/>
                <a:gd name="T16" fmla="*/ 32 w 57"/>
                <a:gd name="T17" fmla="*/ 6 h 36"/>
                <a:gd name="T18" fmla="*/ 57 w 57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6">
                  <a:moveTo>
                    <a:pt x="57" y="6"/>
                  </a:moveTo>
                  <a:cubicBezTo>
                    <a:pt x="57" y="13"/>
                    <a:pt x="57" y="15"/>
                    <a:pt x="57" y="18"/>
                  </a:cubicBezTo>
                  <a:cubicBezTo>
                    <a:pt x="52" y="25"/>
                    <a:pt x="44" y="22"/>
                    <a:pt x="38" y="2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7" y="34"/>
                    <a:pt x="0" y="36"/>
                    <a:pt x="0" y="32"/>
                  </a:cubicBezTo>
                  <a:cubicBezTo>
                    <a:pt x="0" y="20"/>
                    <a:pt x="6" y="13"/>
                    <a:pt x="15" y="10"/>
                  </a:cubicBezTo>
                  <a:cubicBezTo>
                    <a:pt x="14" y="4"/>
                    <a:pt x="15" y="1"/>
                    <a:pt x="1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4"/>
                    <a:pt x="34" y="6"/>
                    <a:pt x="32" y="6"/>
                  </a:cubicBezTo>
                  <a:cubicBezTo>
                    <a:pt x="37" y="7"/>
                    <a:pt x="50" y="8"/>
                    <a:pt x="57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91"/>
            <p:cNvSpPr>
              <a:spLocks/>
            </p:cNvSpPr>
            <p:nvPr/>
          </p:nvSpPr>
          <p:spPr bwMode="auto">
            <a:xfrm>
              <a:off x="7189499" y="1461210"/>
              <a:ext cx="67339" cy="24487"/>
            </a:xfrm>
            <a:custGeom>
              <a:avLst/>
              <a:gdLst>
                <a:gd name="T0" fmla="*/ 34 w 59"/>
                <a:gd name="T1" fmla="*/ 22 h 22"/>
                <a:gd name="T2" fmla="*/ 19 w 59"/>
                <a:gd name="T3" fmla="*/ 14 h 22"/>
                <a:gd name="T4" fmla="*/ 8 w 59"/>
                <a:gd name="T5" fmla="*/ 22 h 22"/>
                <a:gd name="T6" fmla="*/ 0 w 59"/>
                <a:gd name="T7" fmla="*/ 16 h 22"/>
                <a:gd name="T8" fmla="*/ 38 w 59"/>
                <a:gd name="T9" fmla="*/ 0 h 22"/>
                <a:gd name="T10" fmla="*/ 59 w 59"/>
                <a:gd name="T11" fmla="*/ 10 h 22"/>
                <a:gd name="T12" fmla="*/ 34 w 5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2">
                  <a:moveTo>
                    <a:pt x="34" y="22"/>
                  </a:moveTo>
                  <a:cubicBezTo>
                    <a:pt x="30" y="22"/>
                    <a:pt x="24" y="14"/>
                    <a:pt x="19" y="14"/>
                  </a:cubicBezTo>
                  <a:cubicBezTo>
                    <a:pt x="18" y="22"/>
                    <a:pt x="14" y="22"/>
                    <a:pt x="8" y="22"/>
                  </a:cubicBezTo>
                  <a:cubicBezTo>
                    <a:pt x="4" y="22"/>
                    <a:pt x="0" y="19"/>
                    <a:pt x="0" y="16"/>
                  </a:cubicBezTo>
                  <a:cubicBezTo>
                    <a:pt x="0" y="5"/>
                    <a:pt x="30" y="0"/>
                    <a:pt x="38" y="0"/>
                  </a:cubicBezTo>
                  <a:cubicBezTo>
                    <a:pt x="48" y="0"/>
                    <a:pt x="55" y="4"/>
                    <a:pt x="59" y="10"/>
                  </a:cubicBezTo>
                  <a:cubicBezTo>
                    <a:pt x="44" y="10"/>
                    <a:pt x="45" y="22"/>
                    <a:pt x="34" y="2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7151238" y="1378568"/>
              <a:ext cx="104070" cy="74991"/>
            </a:xfrm>
            <a:custGeom>
              <a:avLst/>
              <a:gdLst>
                <a:gd name="T0" fmla="*/ 68 w 91"/>
                <a:gd name="T1" fmla="*/ 56 h 66"/>
                <a:gd name="T2" fmla="*/ 38 w 91"/>
                <a:gd name="T3" fmla="*/ 66 h 66"/>
                <a:gd name="T4" fmla="*/ 0 w 91"/>
                <a:gd name="T5" fmla="*/ 51 h 66"/>
                <a:gd name="T6" fmla="*/ 10 w 91"/>
                <a:gd name="T7" fmla="*/ 42 h 66"/>
                <a:gd name="T8" fmla="*/ 42 w 91"/>
                <a:gd name="T9" fmla="*/ 42 h 66"/>
                <a:gd name="T10" fmla="*/ 29 w 91"/>
                <a:gd name="T11" fmla="*/ 40 h 66"/>
                <a:gd name="T12" fmla="*/ 29 w 91"/>
                <a:gd name="T13" fmla="*/ 30 h 66"/>
                <a:gd name="T14" fmla="*/ 74 w 91"/>
                <a:gd name="T15" fmla="*/ 14 h 66"/>
                <a:gd name="T16" fmla="*/ 87 w 91"/>
                <a:gd name="T17" fmla="*/ 0 h 66"/>
                <a:gd name="T18" fmla="*/ 89 w 91"/>
                <a:gd name="T19" fmla="*/ 10 h 66"/>
                <a:gd name="T20" fmla="*/ 83 w 91"/>
                <a:gd name="T21" fmla="*/ 20 h 66"/>
                <a:gd name="T22" fmla="*/ 48 w 91"/>
                <a:gd name="T23" fmla="*/ 41 h 66"/>
                <a:gd name="T24" fmla="*/ 91 w 91"/>
                <a:gd name="T25" fmla="*/ 53 h 66"/>
                <a:gd name="T26" fmla="*/ 68 w 91"/>
                <a:gd name="T27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6">
                  <a:moveTo>
                    <a:pt x="68" y="56"/>
                  </a:moveTo>
                  <a:cubicBezTo>
                    <a:pt x="59" y="56"/>
                    <a:pt x="47" y="66"/>
                    <a:pt x="38" y="66"/>
                  </a:cubicBezTo>
                  <a:cubicBezTo>
                    <a:pt x="33" y="66"/>
                    <a:pt x="1" y="51"/>
                    <a:pt x="0" y="51"/>
                  </a:cubicBezTo>
                  <a:cubicBezTo>
                    <a:pt x="5" y="47"/>
                    <a:pt x="6" y="45"/>
                    <a:pt x="10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3" y="39"/>
                    <a:pt x="36" y="36"/>
                    <a:pt x="29" y="4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52" y="30"/>
                    <a:pt x="52" y="14"/>
                    <a:pt x="74" y="14"/>
                  </a:cubicBezTo>
                  <a:cubicBezTo>
                    <a:pt x="75" y="7"/>
                    <a:pt x="80" y="0"/>
                    <a:pt x="87" y="0"/>
                  </a:cubicBezTo>
                  <a:cubicBezTo>
                    <a:pt x="89" y="0"/>
                    <a:pt x="89" y="8"/>
                    <a:pt x="89" y="10"/>
                  </a:cubicBezTo>
                  <a:cubicBezTo>
                    <a:pt x="86" y="12"/>
                    <a:pt x="83" y="16"/>
                    <a:pt x="83" y="20"/>
                  </a:cubicBezTo>
                  <a:cubicBezTo>
                    <a:pt x="70" y="28"/>
                    <a:pt x="55" y="33"/>
                    <a:pt x="48" y="41"/>
                  </a:cubicBezTo>
                  <a:cubicBezTo>
                    <a:pt x="69" y="44"/>
                    <a:pt x="74" y="46"/>
                    <a:pt x="91" y="53"/>
                  </a:cubicBezTo>
                  <a:cubicBezTo>
                    <a:pt x="85" y="58"/>
                    <a:pt x="76" y="56"/>
                    <a:pt x="68" y="5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93"/>
            <p:cNvSpPr>
              <a:spLocks/>
            </p:cNvSpPr>
            <p:nvPr/>
          </p:nvSpPr>
          <p:spPr bwMode="auto">
            <a:xfrm>
              <a:off x="6076870" y="1488758"/>
              <a:ext cx="344349" cy="198955"/>
            </a:xfrm>
            <a:custGeom>
              <a:avLst/>
              <a:gdLst>
                <a:gd name="T0" fmla="*/ 254 w 301"/>
                <a:gd name="T1" fmla="*/ 143 h 175"/>
                <a:gd name="T2" fmla="*/ 254 w 301"/>
                <a:gd name="T3" fmla="*/ 129 h 175"/>
                <a:gd name="T4" fmla="*/ 220 w 301"/>
                <a:gd name="T5" fmla="*/ 127 h 175"/>
                <a:gd name="T6" fmla="*/ 231 w 301"/>
                <a:gd name="T7" fmla="*/ 105 h 175"/>
                <a:gd name="T8" fmla="*/ 216 w 301"/>
                <a:gd name="T9" fmla="*/ 83 h 175"/>
                <a:gd name="T10" fmla="*/ 226 w 301"/>
                <a:gd name="T11" fmla="*/ 81 h 175"/>
                <a:gd name="T12" fmla="*/ 208 w 301"/>
                <a:gd name="T13" fmla="*/ 69 h 175"/>
                <a:gd name="T14" fmla="*/ 167 w 301"/>
                <a:gd name="T15" fmla="*/ 125 h 175"/>
                <a:gd name="T16" fmla="*/ 155 w 301"/>
                <a:gd name="T17" fmla="*/ 131 h 175"/>
                <a:gd name="T18" fmla="*/ 133 w 301"/>
                <a:gd name="T19" fmla="*/ 175 h 175"/>
                <a:gd name="T20" fmla="*/ 74 w 301"/>
                <a:gd name="T21" fmla="*/ 125 h 175"/>
                <a:gd name="T22" fmla="*/ 102 w 301"/>
                <a:gd name="T23" fmla="*/ 126 h 175"/>
                <a:gd name="T24" fmla="*/ 127 w 301"/>
                <a:gd name="T25" fmla="*/ 119 h 175"/>
                <a:gd name="T26" fmla="*/ 93 w 301"/>
                <a:gd name="T27" fmla="*/ 115 h 175"/>
                <a:gd name="T28" fmla="*/ 64 w 301"/>
                <a:gd name="T29" fmla="*/ 105 h 175"/>
                <a:gd name="T30" fmla="*/ 85 w 301"/>
                <a:gd name="T31" fmla="*/ 97 h 175"/>
                <a:gd name="T32" fmla="*/ 124 w 301"/>
                <a:gd name="T33" fmla="*/ 77 h 175"/>
                <a:gd name="T34" fmla="*/ 104 w 301"/>
                <a:gd name="T35" fmla="*/ 77 h 175"/>
                <a:gd name="T36" fmla="*/ 93 w 301"/>
                <a:gd name="T37" fmla="*/ 70 h 175"/>
                <a:gd name="T38" fmla="*/ 87 w 301"/>
                <a:gd name="T39" fmla="*/ 70 h 175"/>
                <a:gd name="T40" fmla="*/ 64 w 301"/>
                <a:gd name="T41" fmla="*/ 91 h 175"/>
                <a:gd name="T42" fmla="*/ 40 w 301"/>
                <a:gd name="T43" fmla="*/ 79 h 175"/>
                <a:gd name="T44" fmla="*/ 46 w 301"/>
                <a:gd name="T45" fmla="*/ 77 h 175"/>
                <a:gd name="T46" fmla="*/ 25 w 301"/>
                <a:gd name="T47" fmla="*/ 51 h 175"/>
                <a:gd name="T48" fmla="*/ 19 w 301"/>
                <a:gd name="T49" fmla="*/ 48 h 175"/>
                <a:gd name="T50" fmla="*/ 0 w 301"/>
                <a:gd name="T51" fmla="*/ 28 h 175"/>
                <a:gd name="T52" fmla="*/ 26 w 301"/>
                <a:gd name="T53" fmla="*/ 9 h 175"/>
                <a:gd name="T54" fmla="*/ 64 w 301"/>
                <a:gd name="T55" fmla="*/ 13 h 175"/>
                <a:gd name="T56" fmla="*/ 55 w 301"/>
                <a:gd name="T57" fmla="*/ 24 h 175"/>
                <a:gd name="T58" fmla="*/ 76 w 301"/>
                <a:gd name="T59" fmla="*/ 36 h 175"/>
                <a:gd name="T60" fmla="*/ 70 w 301"/>
                <a:gd name="T61" fmla="*/ 25 h 175"/>
                <a:gd name="T62" fmla="*/ 83 w 301"/>
                <a:gd name="T63" fmla="*/ 12 h 175"/>
                <a:gd name="T64" fmla="*/ 117 w 301"/>
                <a:gd name="T65" fmla="*/ 47 h 175"/>
                <a:gd name="T66" fmla="*/ 108 w 301"/>
                <a:gd name="T67" fmla="*/ 12 h 175"/>
                <a:gd name="T68" fmla="*/ 123 w 301"/>
                <a:gd name="T69" fmla="*/ 0 h 175"/>
                <a:gd name="T70" fmla="*/ 154 w 301"/>
                <a:gd name="T71" fmla="*/ 16 h 175"/>
                <a:gd name="T72" fmla="*/ 151 w 301"/>
                <a:gd name="T73" fmla="*/ 32 h 175"/>
                <a:gd name="T74" fmla="*/ 165 w 301"/>
                <a:gd name="T75" fmla="*/ 21 h 175"/>
                <a:gd name="T76" fmla="*/ 174 w 301"/>
                <a:gd name="T77" fmla="*/ 40 h 175"/>
                <a:gd name="T78" fmla="*/ 182 w 301"/>
                <a:gd name="T79" fmla="*/ 41 h 175"/>
                <a:gd name="T80" fmla="*/ 242 w 301"/>
                <a:gd name="T81" fmla="*/ 75 h 175"/>
                <a:gd name="T82" fmla="*/ 235 w 301"/>
                <a:gd name="T83" fmla="*/ 75 h 175"/>
                <a:gd name="T84" fmla="*/ 248 w 301"/>
                <a:gd name="T85" fmla="*/ 75 h 175"/>
                <a:gd name="T86" fmla="*/ 248 w 301"/>
                <a:gd name="T87" fmla="*/ 87 h 175"/>
                <a:gd name="T88" fmla="*/ 273 w 301"/>
                <a:gd name="T89" fmla="*/ 87 h 175"/>
                <a:gd name="T90" fmla="*/ 301 w 301"/>
                <a:gd name="T91" fmla="*/ 116 h 175"/>
                <a:gd name="T92" fmla="*/ 254 w 301"/>
                <a:gd name="T93" fmla="*/ 14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1" h="175">
                  <a:moveTo>
                    <a:pt x="254" y="143"/>
                  </a:moveTo>
                  <a:cubicBezTo>
                    <a:pt x="252" y="137"/>
                    <a:pt x="252" y="133"/>
                    <a:pt x="254" y="129"/>
                  </a:cubicBezTo>
                  <a:cubicBezTo>
                    <a:pt x="245" y="127"/>
                    <a:pt x="229" y="128"/>
                    <a:pt x="220" y="127"/>
                  </a:cubicBezTo>
                  <a:cubicBezTo>
                    <a:pt x="221" y="113"/>
                    <a:pt x="229" y="117"/>
                    <a:pt x="231" y="105"/>
                  </a:cubicBezTo>
                  <a:cubicBezTo>
                    <a:pt x="226" y="103"/>
                    <a:pt x="219" y="89"/>
                    <a:pt x="216" y="83"/>
                  </a:cubicBezTo>
                  <a:cubicBezTo>
                    <a:pt x="220" y="82"/>
                    <a:pt x="222" y="81"/>
                    <a:pt x="226" y="81"/>
                  </a:cubicBezTo>
                  <a:cubicBezTo>
                    <a:pt x="214" y="79"/>
                    <a:pt x="208" y="69"/>
                    <a:pt x="208" y="69"/>
                  </a:cubicBezTo>
                  <a:cubicBezTo>
                    <a:pt x="182" y="69"/>
                    <a:pt x="174" y="104"/>
                    <a:pt x="167" y="125"/>
                  </a:cubicBezTo>
                  <a:cubicBezTo>
                    <a:pt x="165" y="129"/>
                    <a:pt x="159" y="128"/>
                    <a:pt x="155" y="131"/>
                  </a:cubicBezTo>
                  <a:cubicBezTo>
                    <a:pt x="142" y="141"/>
                    <a:pt x="144" y="164"/>
                    <a:pt x="133" y="175"/>
                  </a:cubicBezTo>
                  <a:cubicBezTo>
                    <a:pt x="115" y="162"/>
                    <a:pt x="74" y="152"/>
                    <a:pt x="74" y="125"/>
                  </a:cubicBezTo>
                  <a:cubicBezTo>
                    <a:pt x="85" y="123"/>
                    <a:pt x="102" y="126"/>
                    <a:pt x="102" y="126"/>
                  </a:cubicBezTo>
                  <a:cubicBezTo>
                    <a:pt x="110" y="119"/>
                    <a:pt x="118" y="121"/>
                    <a:pt x="127" y="119"/>
                  </a:cubicBezTo>
                  <a:cubicBezTo>
                    <a:pt x="123" y="116"/>
                    <a:pt x="98" y="115"/>
                    <a:pt x="93" y="115"/>
                  </a:cubicBezTo>
                  <a:cubicBezTo>
                    <a:pt x="84" y="115"/>
                    <a:pt x="64" y="124"/>
                    <a:pt x="64" y="105"/>
                  </a:cubicBezTo>
                  <a:cubicBezTo>
                    <a:pt x="64" y="98"/>
                    <a:pt x="82" y="98"/>
                    <a:pt x="85" y="97"/>
                  </a:cubicBezTo>
                  <a:cubicBezTo>
                    <a:pt x="95" y="94"/>
                    <a:pt x="116" y="84"/>
                    <a:pt x="124" y="77"/>
                  </a:cubicBezTo>
                  <a:cubicBezTo>
                    <a:pt x="113" y="77"/>
                    <a:pt x="107" y="77"/>
                    <a:pt x="104" y="77"/>
                  </a:cubicBezTo>
                  <a:cubicBezTo>
                    <a:pt x="103" y="77"/>
                    <a:pt x="96" y="72"/>
                    <a:pt x="93" y="70"/>
                  </a:cubicBezTo>
                  <a:cubicBezTo>
                    <a:pt x="91" y="70"/>
                    <a:pt x="89" y="70"/>
                    <a:pt x="87" y="70"/>
                  </a:cubicBezTo>
                  <a:cubicBezTo>
                    <a:pt x="80" y="74"/>
                    <a:pt x="80" y="91"/>
                    <a:pt x="64" y="91"/>
                  </a:cubicBezTo>
                  <a:cubicBezTo>
                    <a:pt x="52" y="91"/>
                    <a:pt x="44" y="87"/>
                    <a:pt x="40" y="79"/>
                  </a:cubicBezTo>
                  <a:cubicBezTo>
                    <a:pt x="42" y="78"/>
                    <a:pt x="44" y="77"/>
                    <a:pt x="46" y="77"/>
                  </a:cubicBezTo>
                  <a:cubicBezTo>
                    <a:pt x="33" y="70"/>
                    <a:pt x="22" y="63"/>
                    <a:pt x="25" y="51"/>
                  </a:cubicBezTo>
                  <a:cubicBezTo>
                    <a:pt x="23" y="50"/>
                    <a:pt x="21" y="48"/>
                    <a:pt x="19" y="48"/>
                  </a:cubicBezTo>
                  <a:cubicBezTo>
                    <a:pt x="14" y="48"/>
                    <a:pt x="5" y="34"/>
                    <a:pt x="0" y="28"/>
                  </a:cubicBezTo>
                  <a:cubicBezTo>
                    <a:pt x="3" y="25"/>
                    <a:pt x="19" y="9"/>
                    <a:pt x="26" y="9"/>
                  </a:cubicBezTo>
                  <a:cubicBezTo>
                    <a:pt x="38" y="9"/>
                    <a:pt x="47" y="9"/>
                    <a:pt x="64" y="13"/>
                  </a:cubicBezTo>
                  <a:cubicBezTo>
                    <a:pt x="60" y="17"/>
                    <a:pt x="57" y="20"/>
                    <a:pt x="55" y="24"/>
                  </a:cubicBezTo>
                  <a:cubicBezTo>
                    <a:pt x="63" y="30"/>
                    <a:pt x="70" y="30"/>
                    <a:pt x="76" y="36"/>
                  </a:cubicBezTo>
                  <a:cubicBezTo>
                    <a:pt x="73" y="34"/>
                    <a:pt x="70" y="30"/>
                    <a:pt x="70" y="25"/>
                  </a:cubicBezTo>
                  <a:cubicBezTo>
                    <a:pt x="70" y="18"/>
                    <a:pt x="76" y="12"/>
                    <a:pt x="83" y="12"/>
                  </a:cubicBezTo>
                  <a:cubicBezTo>
                    <a:pt x="104" y="12"/>
                    <a:pt x="98" y="40"/>
                    <a:pt x="117" y="47"/>
                  </a:cubicBezTo>
                  <a:cubicBezTo>
                    <a:pt x="113" y="34"/>
                    <a:pt x="108" y="27"/>
                    <a:pt x="108" y="12"/>
                  </a:cubicBezTo>
                  <a:cubicBezTo>
                    <a:pt x="108" y="0"/>
                    <a:pt x="113" y="0"/>
                    <a:pt x="123" y="0"/>
                  </a:cubicBezTo>
                  <a:cubicBezTo>
                    <a:pt x="133" y="0"/>
                    <a:pt x="154" y="8"/>
                    <a:pt x="154" y="16"/>
                  </a:cubicBezTo>
                  <a:cubicBezTo>
                    <a:pt x="154" y="21"/>
                    <a:pt x="151" y="26"/>
                    <a:pt x="151" y="32"/>
                  </a:cubicBezTo>
                  <a:cubicBezTo>
                    <a:pt x="157" y="28"/>
                    <a:pt x="159" y="21"/>
                    <a:pt x="165" y="21"/>
                  </a:cubicBezTo>
                  <a:cubicBezTo>
                    <a:pt x="177" y="21"/>
                    <a:pt x="176" y="34"/>
                    <a:pt x="174" y="40"/>
                  </a:cubicBezTo>
                  <a:cubicBezTo>
                    <a:pt x="176" y="40"/>
                    <a:pt x="179" y="41"/>
                    <a:pt x="182" y="41"/>
                  </a:cubicBezTo>
                  <a:cubicBezTo>
                    <a:pt x="194" y="41"/>
                    <a:pt x="235" y="65"/>
                    <a:pt x="242" y="75"/>
                  </a:cubicBezTo>
                  <a:cubicBezTo>
                    <a:pt x="240" y="75"/>
                    <a:pt x="237" y="75"/>
                    <a:pt x="235" y="75"/>
                  </a:cubicBezTo>
                  <a:cubicBezTo>
                    <a:pt x="241" y="77"/>
                    <a:pt x="243" y="76"/>
                    <a:pt x="248" y="75"/>
                  </a:cubicBezTo>
                  <a:cubicBezTo>
                    <a:pt x="250" y="79"/>
                    <a:pt x="251" y="84"/>
                    <a:pt x="248" y="87"/>
                  </a:cubicBezTo>
                  <a:cubicBezTo>
                    <a:pt x="260" y="87"/>
                    <a:pt x="263" y="87"/>
                    <a:pt x="273" y="87"/>
                  </a:cubicBezTo>
                  <a:cubicBezTo>
                    <a:pt x="273" y="112"/>
                    <a:pt x="295" y="106"/>
                    <a:pt x="301" y="116"/>
                  </a:cubicBezTo>
                  <a:cubicBezTo>
                    <a:pt x="281" y="123"/>
                    <a:pt x="273" y="137"/>
                    <a:pt x="254" y="14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94"/>
            <p:cNvSpPr>
              <a:spLocks/>
            </p:cNvSpPr>
            <p:nvPr/>
          </p:nvSpPr>
          <p:spPr bwMode="auto">
            <a:xfrm>
              <a:off x="6255931" y="1458150"/>
              <a:ext cx="224975" cy="84173"/>
            </a:xfrm>
            <a:custGeom>
              <a:avLst/>
              <a:gdLst>
                <a:gd name="T0" fmla="*/ 197 w 197"/>
                <a:gd name="T1" fmla="*/ 33 h 74"/>
                <a:gd name="T2" fmla="*/ 119 w 197"/>
                <a:gd name="T3" fmla="*/ 74 h 74"/>
                <a:gd name="T4" fmla="*/ 93 w 197"/>
                <a:gd name="T5" fmla="*/ 59 h 74"/>
                <a:gd name="T6" fmla="*/ 50 w 197"/>
                <a:gd name="T7" fmla="*/ 59 h 74"/>
                <a:gd name="T8" fmla="*/ 40 w 197"/>
                <a:gd name="T9" fmla="*/ 47 h 74"/>
                <a:gd name="T10" fmla="*/ 55 w 197"/>
                <a:gd name="T11" fmla="*/ 46 h 74"/>
                <a:gd name="T12" fmla="*/ 74 w 197"/>
                <a:gd name="T13" fmla="*/ 42 h 74"/>
                <a:gd name="T14" fmla="*/ 38 w 197"/>
                <a:gd name="T15" fmla="*/ 39 h 74"/>
                <a:gd name="T16" fmla="*/ 12 w 197"/>
                <a:gd name="T17" fmla="*/ 31 h 74"/>
                <a:gd name="T18" fmla="*/ 0 w 197"/>
                <a:gd name="T19" fmla="*/ 12 h 74"/>
                <a:gd name="T20" fmla="*/ 12 w 197"/>
                <a:gd name="T21" fmla="*/ 12 h 74"/>
                <a:gd name="T22" fmla="*/ 27 w 197"/>
                <a:gd name="T23" fmla="*/ 14 h 74"/>
                <a:gd name="T24" fmla="*/ 27 w 197"/>
                <a:gd name="T25" fmla="*/ 10 h 74"/>
                <a:gd name="T26" fmla="*/ 40 w 197"/>
                <a:gd name="T27" fmla="*/ 10 h 74"/>
                <a:gd name="T28" fmla="*/ 36 w 197"/>
                <a:gd name="T29" fmla="*/ 2 h 74"/>
                <a:gd name="T30" fmla="*/ 57 w 197"/>
                <a:gd name="T31" fmla="*/ 2 h 74"/>
                <a:gd name="T32" fmla="*/ 88 w 197"/>
                <a:gd name="T33" fmla="*/ 18 h 74"/>
                <a:gd name="T34" fmla="*/ 106 w 197"/>
                <a:gd name="T35" fmla="*/ 0 h 74"/>
                <a:gd name="T36" fmla="*/ 116 w 197"/>
                <a:gd name="T37" fmla="*/ 0 h 74"/>
                <a:gd name="T38" fmla="*/ 116 w 197"/>
                <a:gd name="T39" fmla="*/ 20 h 74"/>
                <a:gd name="T40" fmla="*/ 138 w 197"/>
                <a:gd name="T41" fmla="*/ 12 h 74"/>
                <a:gd name="T42" fmla="*/ 163 w 197"/>
                <a:gd name="T43" fmla="*/ 12 h 74"/>
                <a:gd name="T44" fmla="*/ 197 w 197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4">
                  <a:moveTo>
                    <a:pt x="197" y="33"/>
                  </a:moveTo>
                  <a:cubicBezTo>
                    <a:pt x="179" y="46"/>
                    <a:pt x="141" y="74"/>
                    <a:pt x="119" y="74"/>
                  </a:cubicBezTo>
                  <a:cubicBezTo>
                    <a:pt x="106" y="74"/>
                    <a:pt x="98" y="69"/>
                    <a:pt x="93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3" y="57"/>
                    <a:pt x="41" y="53"/>
                    <a:pt x="40" y="47"/>
                  </a:cubicBezTo>
                  <a:cubicBezTo>
                    <a:pt x="45" y="46"/>
                    <a:pt x="53" y="46"/>
                    <a:pt x="55" y="46"/>
                  </a:cubicBezTo>
                  <a:cubicBezTo>
                    <a:pt x="62" y="43"/>
                    <a:pt x="70" y="43"/>
                    <a:pt x="74" y="42"/>
                  </a:cubicBezTo>
                  <a:cubicBezTo>
                    <a:pt x="71" y="42"/>
                    <a:pt x="40" y="39"/>
                    <a:pt x="38" y="39"/>
                  </a:cubicBezTo>
                  <a:cubicBezTo>
                    <a:pt x="25" y="39"/>
                    <a:pt x="10" y="49"/>
                    <a:pt x="12" y="31"/>
                  </a:cubicBezTo>
                  <a:cubicBezTo>
                    <a:pt x="6" y="26"/>
                    <a:pt x="1" y="20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5"/>
                    <a:pt x="22" y="16"/>
                    <a:pt x="27" y="1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2" y="7"/>
                    <a:pt x="84" y="18"/>
                    <a:pt x="88" y="18"/>
                  </a:cubicBezTo>
                  <a:cubicBezTo>
                    <a:pt x="97" y="18"/>
                    <a:pt x="103" y="3"/>
                    <a:pt x="10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0"/>
                    <a:pt x="114" y="14"/>
                    <a:pt x="116" y="20"/>
                  </a:cubicBezTo>
                  <a:cubicBezTo>
                    <a:pt x="122" y="20"/>
                    <a:pt x="127" y="12"/>
                    <a:pt x="138" y="12"/>
                  </a:cubicBezTo>
                  <a:cubicBezTo>
                    <a:pt x="156" y="12"/>
                    <a:pt x="152" y="12"/>
                    <a:pt x="163" y="12"/>
                  </a:cubicBezTo>
                  <a:cubicBezTo>
                    <a:pt x="178" y="12"/>
                    <a:pt x="193" y="24"/>
                    <a:pt x="197" y="3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95"/>
            <p:cNvSpPr>
              <a:spLocks/>
            </p:cNvSpPr>
            <p:nvPr/>
          </p:nvSpPr>
          <p:spPr bwMode="auto">
            <a:xfrm>
              <a:off x="6061565" y="1553036"/>
              <a:ext cx="44383" cy="39791"/>
            </a:xfrm>
            <a:custGeom>
              <a:avLst/>
              <a:gdLst>
                <a:gd name="T0" fmla="*/ 13 w 39"/>
                <a:gd name="T1" fmla="*/ 0 h 34"/>
                <a:gd name="T2" fmla="*/ 39 w 39"/>
                <a:gd name="T3" fmla="*/ 34 h 34"/>
                <a:gd name="T4" fmla="*/ 15 w 39"/>
                <a:gd name="T5" fmla="*/ 0 h 34"/>
                <a:gd name="T6" fmla="*/ 15 w 39"/>
                <a:gd name="T7" fmla="*/ 3 h 34"/>
                <a:gd name="T8" fmla="*/ 13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13" y="0"/>
                  </a:moveTo>
                  <a:cubicBezTo>
                    <a:pt x="23" y="14"/>
                    <a:pt x="33" y="17"/>
                    <a:pt x="39" y="34"/>
                  </a:cubicBezTo>
                  <a:cubicBezTo>
                    <a:pt x="23" y="30"/>
                    <a:pt x="0" y="6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5573355" y="2621272"/>
              <a:ext cx="108661" cy="136208"/>
            </a:xfrm>
            <a:custGeom>
              <a:avLst/>
              <a:gdLst>
                <a:gd name="T0" fmla="*/ 16 w 95"/>
                <a:gd name="T1" fmla="*/ 35 h 119"/>
                <a:gd name="T2" fmla="*/ 38 w 95"/>
                <a:gd name="T3" fmla="*/ 26 h 119"/>
                <a:gd name="T4" fmla="*/ 33 w 95"/>
                <a:gd name="T5" fmla="*/ 16 h 119"/>
                <a:gd name="T6" fmla="*/ 56 w 95"/>
                <a:gd name="T7" fmla="*/ 0 h 119"/>
                <a:gd name="T8" fmla="*/ 69 w 95"/>
                <a:gd name="T9" fmla="*/ 0 h 119"/>
                <a:gd name="T10" fmla="*/ 95 w 95"/>
                <a:gd name="T11" fmla="*/ 33 h 119"/>
                <a:gd name="T12" fmla="*/ 81 w 95"/>
                <a:gd name="T13" fmla="*/ 45 h 119"/>
                <a:gd name="T14" fmla="*/ 81 w 95"/>
                <a:gd name="T15" fmla="*/ 72 h 119"/>
                <a:gd name="T16" fmla="*/ 80 w 95"/>
                <a:gd name="T17" fmla="*/ 94 h 119"/>
                <a:gd name="T18" fmla="*/ 60 w 95"/>
                <a:gd name="T19" fmla="*/ 98 h 119"/>
                <a:gd name="T20" fmla="*/ 33 w 95"/>
                <a:gd name="T21" fmla="*/ 116 h 119"/>
                <a:gd name="T22" fmla="*/ 19 w 95"/>
                <a:gd name="T23" fmla="*/ 119 h 119"/>
                <a:gd name="T24" fmla="*/ 0 w 95"/>
                <a:gd name="T25" fmla="*/ 101 h 119"/>
                <a:gd name="T26" fmla="*/ 22 w 95"/>
                <a:gd name="T27" fmla="*/ 60 h 119"/>
                <a:gd name="T28" fmla="*/ 7 w 95"/>
                <a:gd name="T29" fmla="*/ 43 h 119"/>
                <a:gd name="T30" fmla="*/ 16 w 95"/>
                <a:gd name="T31" fmla="*/ 3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119">
                  <a:moveTo>
                    <a:pt x="16" y="35"/>
                  </a:moveTo>
                  <a:cubicBezTo>
                    <a:pt x="20" y="35"/>
                    <a:pt x="33" y="31"/>
                    <a:pt x="38" y="26"/>
                  </a:cubicBezTo>
                  <a:cubicBezTo>
                    <a:pt x="35" y="21"/>
                    <a:pt x="33" y="19"/>
                    <a:pt x="33" y="16"/>
                  </a:cubicBezTo>
                  <a:cubicBezTo>
                    <a:pt x="33" y="10"/>
                    <a:pt x="48" y="0"/>
                    <a:pt x="56" y="0"/>
                  </a:cubicBezTo>
                  <a:cubicBezTo>
                    <a:pt x="60" y="0"/>
                    <a:pt x="64" y="0"/>
                    <a:pt x="69" y="0"/>
                  </a:cubicBezTo>
                  <a:cubicBezTo>
                    <a:pt x="86" y="0"/>
                    <a:pt x="95" y="19"/>
                    <a:pt x="95" y="33"/>
                  </a:cubicBezTo>
                  <a:cubicBezTo>
                    <a:pt x="95" y="39"/>
                    <a:pt x="81" y="39"/>
                    <a:pt x="81" y="45"/>
                  </a:cubicBezTo>
                  <a:cubicBezTo>
                    <a:pt x="81" y="50"/>
                    <a:pt x="81" y="71"/>
                    <a:pt x="81" y="72"/>
                  </a:cubicBezTo>
                  <a:cubicBezTo>
                    <a:pt x="81" y="78"/>
                    <a:pt x="86" y="88"/>
                    <a:pt x="80" y="94"/>
                  </a:cubicBezTo>
                  <a:cubicBezTo>
                    <a:pt x="76" y="99"/>
                    <a:pt x="68" y="98"/>
                    <a:pt x="60" y="98"/>
                  </a:cubicBezTo>
                  <a:cubicBezTo>
                    <a:pt x="48" y="98"/>
                    <a:pt x="39" y="112"/>
                    <a:pt x="33" y="116"/>
                  </a:cubicBezTo>
                  <a:cubicBezTo>
                    <a:pt x="29" y="118"/>
                    <a:pt x="23" y="119"/>
                    <a:pt x="19" y="119"/>
                  </a:cubicBezTo>
                  <a:cubicBezTo>
                    <a:pt x="10" y="119"/>
                    <a:pt x="0" y="110"/>
                    <a:pt x="0" y="101"/>
                  </a:cubicBezTo>
                  <a:cubicBezTo>
                    <a:pt x="0" y="81"/>
                    <a:pt x="19" y="79"/>
                    <a:pt x="22" y="60"/>
                  </a:cubicBezTo>
                  <a:cubicBezTo>
                    <a:pt x="14" y="56"/>
                    <a:pt x="7" y="51"/>
                    <a:pt x="7" y="43"/>
                  </a:cubicBezTo>
                  <a:cubicBezTo>
                    <a:pt x="7" y="33"/>
                    <a:pt x="13" y="35"/>
                    <a:pt x="16" y="3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97"/>
            <p:cNvSpPr>
              <a:spLocks/>
            </p:cNvSpPr>
            <p:nvPr/>
          </p:nvSpPr>
          <p:spPr bwMode="auto">
            <a:xfrm>
              <a:off x="5645286" y="2504960"/>
              <a:ext cx="21426" cy="21426"/>
            </a:xfrm>
            <a:custGeom>
              <a:avLst/>
              <a:gdLst>
                <a:gd name="T0" fmla="*/ 5 w 19"/>
                <a:gd name="T1" fmla="*/ 19 h 19"/>
                <a:gd name="T2" fmla="*/ 0 w 19"/>
                <a:gd name="T3" fmla="*/ 9 h 19"/>
                <a:gd name="T4" fmla="*/ 19 w 19"/>
                <a:gd name="T5" fmla="*/ 0 h 19"/>
                <a:gd name="T6" fmla="*/ 5 w 1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9"/>
                  </a:moveTo>
                  <a:cubicBezTo>
                    <a:pt x="3" y="19"/>
                    <a:pt x="0" y="12"/>
                    <a:pt x="0" y="9"/>
                  </a:cubicBezTo>
                  <a:cubicBezTo>
                    <a:pt x="0" y="4"/>
                    <a:pt x="13" y="0"/>
                    <a:pt x="19" y="0"/>
                  </a:cubicBezTo>
                  <a:cubicBezTo>
                    <a:pt x="19" y="9"/>
                    <a:pt x="13" y="19"/>
                    <a:pt x="5" y="1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98"/>
            <p:cNvSpPr>
              <a:spLocks/>
            </p:cNvSpPr>
            <p:nvPr/>
          </p:nvSpPr>
          <p:spPr bwMode="auto">
            <a:xfrm>
              <a:off x="5659060" y="2495778"/>
              <a:ext cx="205079" cy="312207"/>
            </a:xfrm>
            <a:custGeom>
              <a:avLst/>
              <a:gdLst>
                <a:gd name="T0" fmla="*/ 163 w 179"/>
                <a:gd name="T1" fmla="*/ 183 h 273"/>
                <a:gd name="T2" fmla="*/ 155 w 179"/>
                <a:gd name="T3" fmla="*/ 230 h 273"/>
                <a:gd name="T4" fmla="*/ 170 w 179"/>
                <a:gd name="T5" fmla="*/ 238 h 273"/>
                <a:gd name="T6" fmla="*/ 119 w 179"/>
                <a:gd name="T7" fmla="*/ 250 h 273"/>
                <a:gd name="T8" fmla="*/ 66 w 179"/>
                <a:gd name="T9" fmla="*/ 253 h 273"/>
                <a:gd name="T10" fmla="*/ 43 w 179"/>
                <a:gd name="T11" fmla="*/ 266 h 273"/>
                <a:gd name="T12" fmla="*/ 27 w 179"/>
                <a:gd name="T13" fmla="*/ 273 h 273"/>
                <a:gd name="T14" fmla="*/ 54 w 179"/>
                <a:gd name="T15" fmla="*/ 238 h 273"/>
                <a:gd name="T16" fmla="*/ 78 w 179"/>
                <a:gd name="T17" fmla="*/ 222 h 273"/>
                <a:gd name="T18" fmla="*/ 43 w 179"/>
                <a:gd name="T19" fmla="*/ 221 h 273"/>
                <a:gd name="T20" fmla="*/ 32 w 179"/>
                <a:gd name="T21" fmla="*/ 221 h 273"/>
                <a:gd name="T22" fmla="*/ 47 w 179"/>
                <a:gd name="T23" fmla="*/ 173 h 273"/>
                <a:gd name="T24" fmla="*/ 81 w 179"/>
                <a:gd name="T25" fmla="*/ 146 h 273"/>
                <a:gd name="T26" fmla="*/ 68 w 179"/>
                <a:gd name="T27" fmla="*/ 126 h 273"/>
                <a:gd name="T28" fmla="*/ 44 w 179"/>
                <a:gd name="T29" fmla="*/ 129 h 273"/>
                <a:gd name="T30" fmla="*/ 39 w 179"/>
                <a:gd name="T31" fmla="*/ 106 h 273"/>
                <a:gd name="T32" fmla="*/ 26 w 179"/>
                <a:gd name="T33" fmla="*/ 87 h 273"/>
                <a:gd name="T34" fmla="*/ 20 w 179"/>
                <a:gd name="T35" fmla="*/ 99 h 273"/>
                <a:gd name="T36" fmla="*/ 23 w 179"/>
                <a:gd name="T37" fmla="*/ 81 h 273"/>
                <a:gd name="T38" fmla="*/ 12 w 179"/>
                <a:gd name="T39" fmla="*/ 67 h 273"/>
                <a:gd name="T40" fmla="*/ 17 w 179"/>
                <a:gd name="T41" fmla="*/ 51 h 273"/>
                <a:gd name="T42" fmla="*/ 12 w 179"/>
                <a:gd name="T43" fmla="*/ 36 h 273"/>
                <a:gd name="T44" fmla="*/ 20 w 179"/>
                <a:gd name="T45" fmla="*/ 38 h 273"/>
                <a:gd name="T46" fmla="*/ 27 w 179"/>
                <a:gd name="T47" fmla="*/ 24 h 273"/>
                <a:gd name="T48" fmla="*/ 42 w 179"/>
                <a:gd name="T49" fmla="*/ 0 h 273"/>
                <a:gd name="T50" fmla="*/ 72 w 179"/>
                <a:gd name="T51" fmla="*/ 7 h 273"/>
                <a:gd name="T52" fmla="*/ 55 w 179"/>
                <a:gd name="T53" fmla="*/ 34 h 273"/>
                <a:gd name="T54" fmla="*/ 79 w 179"/>
                <a:gd name="T55" fmla="*/ 83 h 273"/>
                <a:gd name="T56" fmla="*/ 91 w 179"/>
                <a:gd name="T57" fmla="*/ 90 h 273"/>
                <a:gd name="T58" fmla="*/ 144 w 179"/>
                <a:gd name="T59" fmla="*/ 160 h 273"/>
                <a:gd name="T60" fmla="*/ 148 w 179"/>
                <a:gd name="T61" fmla="*/ 183 h 273"/>
                <a:gd name="T62" fmla="*/ 157 w 179"/>
                <a:gd name="T63" fmla="*/ 18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273">
                  <a:moveTo>
                    <a:pt x="154" y="186"/>
                  </a:moveTo>
                  <a:cubicBezTo>
                    <a:pt x="159" y="182"/>
                    <a:pt x="157" y="183"/>
                    <a:pt x="163" y="183"/>
                  </a:cubicBezTo>
                  <a:cubicBezTo>
                    <a:pt x="172" y="183"/>
                    <a:pt x="179" y="190"/>
                    <a:pt x="179" y="198"/>
                  </a:cubicBezTo>
                  <a:cubicBezTo>
                    <a:pt x="179" y="212"/>
                    <a:pt x="161" y="219"/>
                    <a:pt x="155" y="230"/>
                  </a:cubicBezTo>
                  <a:cubicBezTo>
                    <a:pt x="163" y="232"/>
                    <a:pt x="166" y="233"/>
                    <a:pt x="170" y="233"/>
                  </a:cubicBezTo>
                  <a:cubicBezTo>
                    <a:pt x="170" y="238"/>
                    <a:pt x="170" y="238"/>
                    <a:pt x="170" y="238"/>
                  </a:cubicBezTo>
                  <a:cubicBezTo>
                    <a:pt x="163" y="246"/>
                    <a:pt x="158" y="250"/>
                    <a:pt x="149" y="250"/>
                  </a:cubicBezTo>
                  <a:cubicBezTo>
                    <a:pt x="140" y="250"/>
                    <a:pt x="123" y="250"/>
                    <a:pt x="119" y="250"/>
                  </a:cubicBezTo>
                  <a:cubicBezTo>
                    <a:pt x="111" y="250"/>
                    <a:pt x="91" y="257"/>
                    <a:pt x="79" y="257"/>
                  </a:cubicBezTo>
                  <a:cubicBezTo>
                    <a:pt x="74" y="257"/>
                    <a:pt x="71" y="253"/>
                    <a:pt x="66" y="253"/>
                  </a:cubicBezTo>
                  <a:cubicBezTo>
                    <a:pt x="58" y="253"/>
                    <a:pt x="54" y="260"/>
                    <a:pt x="54" y="266"/>
                  </a:cubicBezTo>
                  <a:cubicBezTo>
                    <a:pt x="43" y="266"/>
                    <a:pt x="43" y="266"/>
                    <a:pt x="43" y="266"/>
                  </a:cubicBezTo>
                  <a:cubicBezTo>
                    <a:pt x="38" y="266"/>
                    <a:pt x="35" y="269"/>
                    <a:pt x="32" y="273"/>
                  </a:cubicBezTo>
                  <a:cubicBezTo>
                    <a:pt x="27" y="273"/>
                    <a:pt x="27" y="273"/>
                    <a:pt x="27" y="27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9" y="265"/>
                    <a:pt x="51" y="239"/>
                    <a:pt x="54" y="238"/>
                  </a:cubicBezTo>
                  <a:cubicBezTo>
                    <a:pt x="64" y="235"/>
                    <a:pt x="79" y="239"/>
                    <a:pt x="79" y="228"/>
                  </a:cubicBezTo>
                  <a:cubicBezTo>
                    <a:pt x="79" y="226"/>
                    <a:pt x="78" y="224"/>
                    <a:pt x="78" y="222"/>
                  </a:cubicBezTo>
                  <a:cubicBezTo>
                    <a:pt x="75" y="227"/>
                    <a:pt x="70" y="230"/>
                    <a:pt x="64" y="230"/>
                  </a:cubicBezTo>
                  <a:cubicBezTo>
                    <a:pt x="54" y="230"/>
                    <a:pt x="51" y="221"/>
                    <a:pt x="43" y="221"/>
                  </a:cubicBezTo>
                  <a:cubicBezTo>
                    <a:pt x="38" y="221"/>
                    <a:pt x="39" y="225"/>
                    <a:pt x="35" y="225"/>
                  </a:cubicBezTo>
                  <a:cubicBezTo>
                    <a:pt x="34" y="225"/>
                    <a:pt x="32" y="222"/>
                    <a:pt x="32" y="221"/>
                  </a:cubicBezTo>
                  <a:cubicBezTo>
                    <a:pt x="32" y="209"/>
                    <a:pt x="53" y="208"/>
                    <a:pt x="53" y="196"/>
                  </a:cubicBezTo>
                  <a:cubicBezTo>
                    <a:pt x="53" y="186"/>
                    <a:pt x="47" y="182"/>
                    <a:pt x="47" y="173"/>
                  </a:cubicBezTo>
                  <a:cubicBezTo>
                    <a:pt x="60" y="173"/>
                    <a:pt x="77" y="166"/>
                    <a:pt x="81" y="158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73" y="147"/>
                    <a:pt x="63" y="145"/>
                    <a:pt x="63" y="137"/>
                  </a:cubicBezTo>
                  <a:cubicBezTo>
                    <a:pt x="63" y="131"/>
                    <a:pt x="66" y="129"/>
                    <a:pt x="68" y="126"/>
                  </a:cubicBezTo>
                  <a:cubicBezTo>
                    <a:pt x="66" y="126"/>
                    <a:pt x="63" y="126"/>
                    <a:pt x="61" y="126"/>
                  </a:cubicBezTo>
                  <a:cubicBezTo>
                    <a:pt x="54" y="126"/>
                    <a:pt x="50" y="129"/>
                    <a:pt x="44" y="129"/>
                  </a:cubicBezTo>
                  <a:cubicBezTo>
                    <a:pt x="37" y="129"/>
                    <a:pt x="32" y="129"/>
                    <a:pt x="32" y="123"/>
                  </a:cubicBezTo>
                  <a:cubicBezTo>
                    <a:pt x="32" y="117"/>
                    <a:pt x="39" y="113"/>
                    <a:pt x="39" y="106"/>
                  </a:cubicBezTo>
                  <a:cubicBezTo>
                    <a:pt x="39" y="99"/>
                    <a:pt x="37" y="98"/>
                    <a:pt x="39" y="91"/>
                  </a:cubicBezTo>
                  <a:cubicBezTo>
                    <a:pt x="33" y="91"/>
                    <a:pt x="29" y="89"/>
                    <a:pt x="26" y="87"/>
                  </a:cubicBezTo>
                  <a:cubicBezTo>
                    <a:pt x="23" y="94"/>
                    <a:pt x="25" y="96"/>
                    <a:pt x="26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3"/>
                    <a:pt x="20" y="91"/>
                    <a:pt x="20" y="87"/>
                  </a:cubicBezTo>
                  <a:cubicBezTo>
                    <a:pt x="20" y="84"/>
                    <a:pt x="21" y="83"/>
                    <a:pt x="23" y="8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3"/>
                    <a:pt x="12" y="71"/>
                    <a:pt x="12" y="67"/>
                  </a:cubicBezTo>
                  <a:cubicBezTo>
                    <a:pt x="12" y="64"/>
                    <a:pt x="17" y="58"/>
                    <a:pt x="17" y="57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6" y="48"/>
                    <a:pt x="0" y="4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40"/>
                    <a:pt x="16" y="43"/>
                    <a:pt x="17" y="43"/>
                  </a:cubicBezTo>
                  <a:cubicBezTo>
                    <a:pt x="19" y="43"/>
                    <a:pt x="20" y="40"/>
                    <a:pt x="20" y="38"/>
                  </a:cubicBezTo>
                  <a:cubicBezTo>
                    <a:pt x="19" y="37"/>
                    <a:pt x="17" y="35"/>
                    <a:pt x="17" y="33"/>
                  </a:cubicBezTo>
                  <a:cubicBezTo>
                    <a:pt x="17" y="27"/>
                    <a:pt x="22" y="24"/>
                    <a:pt x="27" y="24"/>
                  </a:cubicBezTo>
                  <a:cubicBezTo>
                    <a:pt x="27" y="17"/>
                    <a:pt x="30" y="14"/>
                    <a:pt x="30" y="10"/>
                  </a:cubicBezTo>
                  <a:cubicBezTo>
                    <a:pt x="30" y="6"/>
                    <a:pt x="38" y="0"/>
                    <a:pt x="42" y="0"/>
                  </a:cubicBezTo>
                  <a:cubicBezTo>
                    <a:pt x="51" y="0"/>
                    <a:pt x="59" y="0"/>
                    <a:pt x="64" y="0"/>
                  </a:cubicBezTo>
                  <a:cubicBezTo>
                    <a:pt x="67" y="0"/>
                    <a:pt x="72" y="5"/>
                    <a:pt x="72" y="7"/>
                  </a:cubicBezTo>
                  <a:cubicBezTo>
                    <a:pt x="72" y="18"/>
                    <a:pt x="55" y="17"/>
                    <a:pt x="53" y="28"/>
                  </a:cubicBezTo>
                  <a:cubicBezTo>
                    <a:pt x="53" y="30"/>
                    <a:pt x="54" y="32"/>
                    <a:pt x="55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56"/>
                    <a:pt x="79" y="66"/>
                    <a:pt x="79" y="83"/>
                  </a:cubicBezTo>
                  <a:cubicBezTo>
                    <a:pt x="76" y="83"/>
                    <a:pt x="74" y="86"/>
                    <a:pt x="73" y="89"/>
                  </a:cubicBezTo>
                  <a:cubicBezTo>
                    <a:pt x="81" y="91"/>
                    <a:pt x="85" y="88"/>
                    <a:pt x="91" y="90"/>
                  </a:cubicBezTo>
                  <a:cubicBezTo>
                    <a:pt x="105" y="95"/>
                    <a:pt x="103" y="114"/>
                    <a:pt x="112" y="123"/>
                  </a:cubicBezTo>
                  <a:cubicBezTo>
                    <a:pt x="124" y="136"/>
                    <a:pt x="144" y="141"/>
                    <a:pt x="144" y="160"/>
                  </a:cubicBezTo>
                  <a:cubicBezTo>
                    <a:pt x="144" y="167"/>
                    <a:pt x="152" y="171"/>
                    <a:pt x="152" y="177"/>
                  </a:cubicBezTo>
                  <a:cubicBezTo>
                    <a:pt x="152" y="180"/>
                    <a:pt x="151" y="182"/>
                    <a:pt x="148" y="183"/>
                  </a:cubicBezTo>
                  <a:cubicBezTo>
                    <a:pt x="148" y="188"/>
                    <a:pt x="148" y="188"/>
                    <a:pt x="148" y="188"/>
                  </a:cubicBezTo>
                  <a:cubicBezTo>
                    <a:pt x="154" y="187"/>
                    <a:pt x="154" y="184"/>
                    <a:pt x="157" y="183"/>
                  </a:cubicBezTo>
                  <a:lnTo>
                    <a:pt x="154" y="18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5703442" y="2656472"/>
              <a:ext cx="9183" cy="10713"/>
            </a:xfrm>
            <a:custGeom>
              <a:avLst/>
              <a:gdLst>
                <a:gd name="T0" fmla="*/ 5 w 9"/>
                <a:gd name="T1" fmla="*/ 0 h 9"/>
                <a:gd name="T2" fmla="*/ 0 w 9"/>
                <a:gd name="T3" fmla="*/ 9 h 9"/>
                <a:gd name="T4" fmla="*/ 8 w 9"/>
                <a:gd name="T5" fmla="*/ 9 h 9"/>
                <a:gd name="T6" fmla="*/ 9 w 9"/>
                <a:gd name="T7" fmla="*/ 0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0" y="2"/>
                    <a:pt x="0" y="5"/>
                    <a:pt x="0" y="9"/>
                  </a:cubicBezTo>
                  <a:cubicBezTo>
                    <a:pt x="4" y="9"/>
                    <a:pt x="7" y="9"/>
                    <a:pt x="8" y="9"/>
                  </a:cubicBezTo>
                  <a:cubicBezTo>
                    <a:pt x="8" y="5"/>
                    <a:pt x="9" y="2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00"/>
            <p:cNvSpPr>
              <a:spLocks/>
            </p:cNvSpPr>
            <p:nvPr/>
          </p:nvSpPr>
          <p:spPr bwMode="auto">
            <a:xfrm>
              <a:off x="5235128" y="2175919"/>
              <a:ext cx="250992" cy="119373"/>
            </a:xfrm>
            <a:custGeom>
              <a:avLst/>
              <a:gdLst>
                <a:gd name="T0" fmla="*/ 218 w 219"/>
                <a:gd name="T1" fmla="*/ 56 h 104"/>
                <a:gd name="T2" fmla="*/ 184 w 219"/>
                <a:gd name="T3" fmla="*/ 84 h 104"/>
                <a:gd name="T4" fmla="*/ 125 w 219"/>
                <a:gd name="T5" fmla="*/ 104 h 104"/>
                <a:gd name="T6" fmla="*/ 57 w 219"/>
                <a:gd name="T7" fmla="*/ 90 h 104"/>
                <a:gd name="T8" fmla="*/ 24 w 219"/>
                <a:gd name="T9" fmla="*/ 75 h 104"/>
                <a:gd name="T10" fmla="*/ 31 w 219"/>
                <a:gd name="T11" fmla="*/ 71 h 104"/>
                <a:gd name="T12" fmla="*/ 35 w 219"/>
                <a:gd name="T13" fmla="*/ 48 h 104"/>
                <a:gd name="T14" fmla="*/ 2 w 219"/>
                <a:gd name="T15" fmla="*/ 44 h 104"/>
                <a:gd name="T16" fmla="*/ 41 w 219"/>
                <a:gd name="T17" fmla="*/ 37 h 104"/>
                <a:gd name="T18" fmla="*/ 38 w 219"/>
                <a:gd name="T19" fmla="*/ 31 h 104"/>
                <a:gd name="T20" fmla="*/ 0 w 219"/>
                <a:gd name="T21" fmla="*/ 13 h 104"/>
                <a:gd name="T22" fmla="*/ 15 w 219"/>
                <a:gd name="T23" fmla="*/ 15 h 104"/>
                <a:gd name="T24" fmla="*/ 15 w 219"/>
                <a:gd name="T25" fmla="*/ 9 h 104"/>
                <a:gd name="T26" fmla="*/ 29 w 219"/>
                <a:gd name="T27" fmla="*/ 0 h 104"/>
                <a:gd name="T28" fmla="*/ 35 w 219"/>
                <a:gd name="T29" fmla="*/ 0 h 104"/>
                <a:gd name="T30" fmla="*/ 39 w 219"/>
                <a:gd name="T31" fmla="*/ 12 h 104"/>
                <a:gd name="T32" fmla="*/ 50 w 219"/>
                <a:gd name="T33" fmla="*/ 28 h 104"/>
                <a:gd name="T34" fmla="*/ 64 w 219"/>
                <a:gd name="T35" fmla="*/ 23 h 104"/>
                <a:gd name="T36" fmla="*/ 64 w 219"/>
                <a:gd name="T37" fmla="*/ 13 h 104"/>
                <a:gd name="T38" fmla="*/ 74 w 219"/>
                <a:gd name="T39" fmla="*/ 20 h 104"/>
                <a:gd name="T40" fmla="*/ 92 w 219"/>
                <a:gd name="T41" fmla="*/ 15 h 104"/>
                <a:gd name="T42" fmla="*/ 103 w 219"/>
                <a:gd name="T43" fmla="*/ 21 h 104"/>
                <a:gd name="T44" fmla="*/ 103 w 219"/>
                <a:gd name="T45" fmla="*/ 13 h 104"/>
                <a:gd name="T46" fmla="*/ 127 w 219"/>
                <a:gd name="T47" fmla="*/ 15 h 104"/>
                <a:gd name="T48" fmla="*/ 153 w 219"/>
                <a:gd name="T49" fmla="*/ 13 h 104"/>
                <a:gd name="T50" fmla="*/ 156 w 219"/>
                <a:gd name="T51" fmla="*/ 1 h 104"/>
                <a:gd name="T52" fmla="*/ 164 w 219"/>
                <a:gd name="T53" fmla="*/ 1 h 104"/>
                <a:gd name="T54" fmla="*/ 178 w 219"/>
                <a:gd name="T55" fmla="*/ 11 h 104"/>
                <a:gd name="T56" fmla="*/ 196 w 219"/>
                <a:gd name="T57" fmla="*/ 7 h 104"/>
                <a:gd name="T58" fmla="*/ 191 w 219"/>
                <a:gd name="T59" fmla="*/ 14 h 104"/>
                <a:gd name="T60" fmla="*/ 219 w 219"/>
                <a:gd name="T61" fmla="*/ 54 h 104"/>
                <a:gd name="T62" fmla="*/ 218 w 219"/>
                <a:gd name="T63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4">
                  <a:moveTo>
                    <a:pt x="218" y="56"/>
                  </a:moveTo>
                  <a:cubicBezTo>
                    <a:pt x="212" y="67"/>
                    <a:pt x="194" y="81"/>
                    <a:pt x="184" y="84"/>
                  </a:cubicBezTo>
                  <a:cubicBezTo>
                    <a:pt x="166" y="91"/>
                    <a:pt x="151" y="104"/>
                    <a:pt x="125" y="104"/>
                  </a:cubicBezTo>
                  <a:cubicBezTo>
                    <a:pt x="97" y="104"/>
                    <a:pt x="78" y="97"/>
                    <a:pt x="57" y="90"/>
                  </a:cubicBezTo>
                  <a:cubicBezTo>
                    <a:pt x="47" y="87"/>
                    <a:pt x="41" y="75"/>
                    <a:pt x="24" y="75"/>
                  </a:cubicBezTo>
                  <a:cubicBezTo>
                    <a:pt x="26" y="74"/>
                    <a:pt x="29" y="71"/>
                    <a:pt x="31" y="71"/>
                  </a:cubicBezTo>
                  <a:cubicBezTo>
                    <a:pt x="31" y="61"/>
                    <a:pt x="33" y="56"/>
                    <a:pt x="35" y="48"/>
                  </a:cubicBezTo>
                  <a:cubicBezTo>
                    <a:pt x="22" y="44"/>
                    <a:pt x="10" y="52"/>
                    <a:pt x="2" y="44"/>
                  </a:cubicBezTo>
                  <a:cubicBezTo>
                    <a:pt x="13" y="44"/>
                    <a:pt x="33" y="40"/>
                    <a:pt x="41" y="37"/>
                  </a:cubicBezTo>
                  <a:cubicBezTo>
                    <a:pt x="39" y="36"/>
                    <a:pt x="38" y="33"/>
                    <a:pt x="38" y="31"/>
                  </a:cubicBezTo>
                  <a:cubicBezTo>
                    <a:pt x="29" y="31"/>
                    <a:pt x="1" y="22"/>
                    <a:pt x="0" y="13"/>
                  </a:cubicBezTo>
                  <a:cubicBezTo>
                    <a:pt x="7" y="11"/>
                    <a:pt x="10" y="13"/>
                    <a:pt x="15" y="15"/>
                  </a:cubicBezTo>
                  <a:cubicBezTo>
                    <a:pt x="15" y="13"/>
                    <a:pt x="15" y="11"/>
                    <a:pt x="15" y="9"/>
                  </a:cubicBezTo>
                  <a:cubicBezTo>
                    <a:pt x="21" y="9"/>
                    <a:pt x="22" y="0"/>
                    <a:pt x="29" y="0"/>
                  </a:cubicBezTo>
                  <a:cubicBezTo>
                    <a:pt x="31" y="0"/>
                    <a:pt x="32" y="0"/>
                    <a:pt x="35" y="0"/>
                  </a:cubicBezTo>
                  <a:cubicBezTo>
                    <a:pt x="35" y="5"/>
                    <a:pt x="38" y="7"/>
                    <a:pt x="39" y="12"/>
                  </a:cubicBezTo>
                  <a:cubicBezTo>
                    <a:pt x="38" y="17"/>
                    <a:pt x="45" y="28"/>
                    <a:pt x="50" y="28"/>
                  </a:cubicBezTo>
                  <a:cubicBezTo>
                    <a:pt x="56" y="28"/>
                    <a:pt x="60" y="24"/>
                    <a:pt x="64" y="23"/>
                  </a:cubicBezTo>
                  <a:cubicBezTo>
                    <a:pt x="63" y="17"/>
                    <a:pt x="62" y="16"/>
                    <a:pt x="64" y="13"/>
                  </a:cubicBezTo>
                  <a:cubicBezTo>
                    <a:pt x="67" y="16"/>
                    <a:pt x="69" y="20"/>
                    <a:pt x="74" y="2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8" y="17"/>
                    <a:pt x="100" y="19"/>
                    <a:pt x="103" y="21"/>
                  </a:cubicBezTo>
                  <a:cubicBezTo>
                    <a:pt x="102" y="18"/>
                    <a:pt x="103" y="15"/>
                    <a:pt x="103" y="13"/>
                  </a:cubicBezTo>
                  <a:cubicBezTo>
                    <a:pt x="114" y="13"/>
                    <a:pt x="120" y="15"/>
                    <a:pt x="127" y="15"/>
                  </a:cubicBezTo>
                  <a:cubicBezTo>
                    <a:pt x="137" y="15"/>
                    <a:pt x="146" y="5"/>
                    <a:pt x="153" y="13"/>
                  </a:cubicBezTo>
                  <a:cubicBezTo>
                    <a:pt x="153" y="6"/>
                    <a:pt x="154" y="4"/>
                    <a:pt x="156" y="1"/>
                  </a:cubicBezTo>
                  <a:cubicBezTo>
                    <a:pt x="161" y="2"/>
                    <a:pt x="161" y="3"/>
                    <a:pt x="164" y="1"/>
                  </a:cubicBezTo>
                  <a:cubicBezTo>
                    <a:pt x="164" y="10"/>
                    <a:pt x="170" y="11"/>
                    <a:pt x="178" y="11"/>
                  </a:cubicBezTo>
                  <a:cubicBezTo>
                    <a:pt x="185" y="11"/>
                    <a:pt x="189" y="7"/>
                    <a:pt x="196" y="7"/>
                  </a:cubicBezTo>
                  <a:cubicBezTo>
                    <a:pt x="194" y="9"/>
                    <a:pt x="191" y="12"/>
                    <a:pt x="191" y="14"/>
                  </a:cubicBezTo>
                  <a:cubicBezTo>
                    <a:pt x="191" y="37"/>
                    <a:pt x="219" y="32"/>
                    <a:pt x="219" y="54"/>
                  </a:cubicBezTo>
                  <a:lnTo>
                    <a:pt x="218" y="5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01"/>
            <p:cNvSpPr>
              <a:spLocks/>
            </p:cNvSpPr>
            <p:nvPr/>
          </p:nvSpPr>
          <p:spPr bwMode="auto">
            <a:xfrm>
              <a:off x="3732236" y="3623701"/>
              <a:ext cx="257114" cy="91825"/>
            </a:xfrm>
            <a:custGeom>
              <a:avLst/>
              <a:gdLst>
                <a:gd name="T0" fmla="*/ 225 w 225"/>
                <a:gd name="T1" fmla="*/ 71 h 81"/>
                <a:gd name="T2" fmla="*/ 197 w 225"/>
                <a:gd name="T3" fmla="*/ 81 h 81"/>
                <a:gd name="T4" fmla="*/ 153 w 225"/>
                <a:gd name="T5" fmla="*/ 75 h 81"/>
                <a:gd name="T6" fmla="*/ 153 w 225"/>
                <a:gd name="T7" fmla="*/ 70 h 81"/>
                <a:gd name="T8" fmla="*/ 160 w 225"/>
                <a:gd name="T9" fmla="*/ 63 h 81"/>
                <a:gd name="T10" fmla="*/ 135 w 225"/>
                <a:gd name="T11" fmla="*/ 47 h 81"/>
                <a:gd name="T12" fmla="*/ 126 w 225"/>
                <a:gd name="T13" fmla="*/ 39 h 81"/>
                <a:gd name="T14" fmla="*/ 110 w 225"/>
                <a:gd name="T15" fmla="*/ 39 h 81"/>
                <a:gd name="T16" fmla="*/ 84 w 225"/>
                <a:gd name="T17" fmla="*/ 27 h 81"/>
                <a:gd name="T18" fmla="*/ 62 w 225"/>
                <a:gd name="T19" fmla="*/ 27 h 81"/>
                <a:gd name="T20" fmla="*/ 60 w 225"/>
                <a:gd name="T21" fmla="*/ 18 h 81"/>
                <a:gd name="T22" fmla="*/ 50 w 225"/>
                <a:gd name="T23" fmla="*/ 16 h 81"/>
                <a:gd name="T24" fmla="*/ 7 w 225"/>
                <a:gd name="T25" fmla="*/ 35 h 81"/>
                <a:gd name="T26" fmla="*/ 0 w 225"/>
                <a:gd name="T27" fmla="*/ 35 h 81"/>
                <a:gd name="T28" fmla="*/ 63 w 225"/>
                <a:gd name="T29" fmla="*/ 0 h 81"/>
                <a:gd name="T30" fmla="*/ 137 w 225"/>
                <a:gd name="T31" fmla="*/ 20 h 81"/>
                <a:gd name="T32" fmla="*/ 150 w 225"/>
                <a:gd name="T33" fmla="*/ 29 h 81"/>
                <a:gd name="T34" fmla="*/ 197 w 225"/>
                <a:gd name="T35" fmla="*/ 49 h 81"/>
                <a:gd name="T36" fmla="*/ 197 w 225"/>
                <a:gd name="T37" fmla="*/ 55 h 81"/>
                <a:gd name="T38" fmla="*/ 208 w 225"/>
                <a:gd name="T39" fmla="*/ 55 h 81"/>
                <a:gd name="T40" fmla="*/ 225 w 225"/>
                <a:gd name="T41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81">
                  <a:moveTo>
                    <a:pt x="225" y="71"/>
                  </a:moveTo>
                  <a:cubicBezTo>
                    <a:pt x="220" y="81"/>
                    <a:pt x="206" y="81"/>
                    <a:pt x="197" y="81"/>
                  </a:cubicBezTo>
                  <a:cubicBezTo>
                    <a:pt x="179" y="81"/>
                    <a:pt x="167" y="75"/>
                    <a:pt x="153" y="75"/>
                  </a:cubicBezTo>
                  <a:cubicBezTo>
                    <a:pt x="153" y="74"/>
                    <a:pt x="153" y="72"/>
                    <a:pt x="153" y="70"/>
                  </a:cubicBezTo>
                  <a:cubicBezTo>
                    <a:pt x="156" y="70"/>
                    <a:pt x="160" y="67"/>
                    <a:pt x="160" y="63"/>
                  </a:cubicBezTo>
                  <a:cubicBezTo>
                    <a:pt x="149" y="58"/>
                    <a:pt x="137" y="59"/>
                    <a:pt x="135" y="47"/>
                  </a:cubicBezTo>
                  <a:cubicBezTo>
                    <a:pt x="128" y="47"/>
                    <a:pt x="129" y="41"/>
                    <a:pt x="126" y="39"/>
                  </a:cubicBezTo>
                  <a:cubicBezTo>
                    <a:pt x="120" y="36"/>
                    <a:pt x="116" y="39"/>
                    <a:pt x="110" y="39"/>
                  </a:cubicBezTo>
                  <a:cubicBezTo>
                    <a:pt x="100" y="39"/>
                    <a:pt x="94" y="27"/>
                    <a:pt x="84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57" y="24"/>
                    <a:pt x="58" y="20"/>
                    <a:pt x="60" y="18"/>
                  </a:cubicBezTo>
                  <a:cubicBezTo>
                    <a:pt x="57" y="15"/>
                    <a:pt x="54" y="16"/>
                    <a:pt x="50" y="16"/>
                  </a:cubicBezTo>
                  <a:cubicBezTo>
                    <a:pt x="35" y="16"/>
                    <a:pt x="15" y="27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13"/>
                    <a:pt x="29" y="0"/>
                    <a:pt x="63" y="0"/>
                  </a:cubicBezTo>
                  <a:cubicBezTo>
                    <a:pt x="96" y="0"/>
                    <a:pt x="112" y="20"/>
                    <a:pt x="137" y="20"/>
                  </a:cubicBezTo>
                  <a:cubicBezTo>
                    <a:pt x="142" y="20"/>
                    <a:pt x="148" y="28"/>
                    <a:pt x="150" y="29"/>
                  </a:cubicBezTo>
                  <a:cubicBezTo>
                    <a:pt x="160" y="40"/>
                    <a:pt x="179" y="49"/>
                    <a:pt x="197" y="49"/>
                  </a:cubicBezTo>
                  <a:cubicBezTo>
                    <a:pt x="197" y="51"/>
                    <a:pt x="196" y="53"/>
                    <a:pt x="197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16" y="58"/>
                    <a:pt x="220" y="69"/>
                    <a:pt x="225" y="7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3768967" y="3657370"/>
              <a:ext cx="13774" cy="16835"/>
            </a:xfrm>
            <a:custGeom>
              <a:avLst/>
              <a:gdLst>
                <a:gd name="T0" fmla="*/ 10 w 12"/>
                <a:gd name="T1" fmla="*/ 1 h 14"/>
                <a:gd name="T2" fmla="*/ 10 w 12"/>
                <a:gd name="T3" fmla="*/ 13 h 14"/>
                <a:gd name="T4" fmla="*/ 0 w 12"/>
                <a:gd name="T5" fmla="*/ 13 h 14"/>
                <a:gd name="T6" fmla="*/ 6 w 12"/>
                <a:gd name="T7" fmla="*/ 6 h 14"/>
                <a:gd name="T8" fmla="*/ 6 w 12"/>
                <a:gd name="T9" fmla="*/ 0 h 14"/>
                <a:gd name="T10" fmla="*/ 8 w 12"/>
                <a:gd name="T11" fmla="*/ 0 h 14"/>
                <a:gd name="T12" fmla="*/ 10 w 12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0" y="1"/>
                  </a:moveTo>
                  <a:cubicBezTo>
                    <a:pt x="11" y="5"/>
                    <a:pt x="12" y="9"/>
                    <a:pt x="10" y="13"/>
                  </a:cubicBezTo>
                  <a:cubicBezTo>
                    <a:pt x="9" y="13"/>
                    <a:pt x="0" y="14"/>
                    <a:pt x="0" y="13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3895993" y="3749195"/>
              <a:ext cx="42852" cy="19896"/>
            </a:xfrm>
            <a:custGeom>
              <a:avLst/>
              <a:gdLst>
                <a:gd name="T0" fmla="*/ 31 w 37"/>
                <a:gd name="T1" fmla="*/ 5 h 17"/>
                <a:gd name="T2" fmla="*/ 37 w 37"/>
                <a:gd name="T3" fmla="*/ 12 h 17"/>
                <a:gd name="T4" fmla="*/ 12 w 37"/>
                <a:gd name="T5" fmla="*/ 17 h 17"/>
                <a:gd name="T6" fmla="*/ 0 w 37"/>
                <a:gd name="T7" fmla="*/ 5 h 17"/>
                <a:gd name="T8" fmla="*/ 8 w 37"/>
                <a:gd name="T9" fmla="*/ 0 h 17"/>
                <a:gd name="T10" fmla="*/ 32 w 37"/>
                <a:gd name="T11" fmla="*/ 7 h 17"/>
                <a:gd name="T12" fmla="*/ 31 w 37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7">
                  <a:moveTo>
                    <a:pt x="31" y="5"/>
                  </a:moveTo>
                  <a:cubicBezTo>
                    <a:pt x="35" y="7"/>
                    <a:pt x="37" y="9"/>
                    <a:pt x="37" y="12"/>
                  </a:cubicBezTo>
                  <a:cubicBezTo>
                    <a:pt x="28" y="14"/>
                    <a:pt x="22" y="17"/>
                    <a:pt x="12" y="17"/>
                  </a:cubicBezTo>
                  <a:cubicBezTo>
                    <a:pt x="6" y="17"/>
                    <a:pt x="0" y="11"/>
                    <a:pt x="0" y="5"/>
                  </a:cubicBezTo>
                  <a:cubicBezTo>
                    <a:pt x="0" y="2"/>
                    <a:pt x="5" y="0"/>
                    <a:pt x="8" y="0"/>
                  </a:cubicBezTo>
                  <a:cubicBezTo>
                    <a:pt x="17" y="0"/>
                    <a:pt x="28" y="5"/>
                    <a:pt x="32" y="7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104"/>
            <p:cNvSpPr>
              <a:spLocks/>
            </p:cNvSpPr>
            <p:nvPr/>
          </p:nvSpPr>
          <p:spPr bwMode="auto">
            <a:xfrm>
              <a:off x="4169942" y="3747665"/>
              <a:ext cx="35200" cy="15304"/>
            </a:xfrm>
            <a:custGeom>
              <a:avLst/>
              <a:gdLst>
                <a:gd name="T0" fmla="*/ 31 w 31"/>
                <a:gd name="T1" fmla="*/ 8 h 13"/>
                <a:gd name="T2" fmla="*/ 19 w 31"/>
                <a:gd name="T3" fmla="*/ 13 h 13"/>
                <a:gd name="T4" fmla="*/ 0 w 31"/>
                <a:gd name="T5" fmla="*/ 4 h 13"/>
                <a:gd name="T6" fmla="*/ 8 w 31"/>
                <a:gd name="T7" fmla="*/ 0 h 13"/>
                <a:gd name="T8" fmla="*/ 31 w 3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">
                  <a:moveTo>
                    <a:pt x="31" y="8"/>
                  </a:moveTo>
                  <a:cubicBezTo>
                    <a:pt x="29" y="13"/>
                    <a:pt x="23" y="13"/>
                    <a:pt x="19" y="13"/>
                  </a:cubicBezTo>
                  <a:cubicBezTo>
                    <a:pt x="10" y="13"/>
                    <a:pt x="0" y="12"/>
                    <a:pt x="0" y="4"/>
                  </a:cubicBezTo>
                  <a:cubicBezTo>
                    <a:pt x="0" y="0"/>
                    <a:pt x="6" y="0"/>
                    <a:pt x="8" y="0"/>
                  </a:cubicBezTo>
                  <a:cubicBezTo>
                    <a:pt x="11" y="0"/>
                    <a:pt x="29" y="4"/>
                    <a:pt x="31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105"/>
            <p:cNvSpPr>
              <a:spLocks/>
            </p:cNvSpPr>
            <p:nvPr/>
          </p:nvSpPr>
          <p:spPr bwMode="auto">
            <a:xfrm>
              <a:off x="3990881" y="3709404"/>
              <a:ext cx="148453" cy="61217"/>
            </a:xfrm>
            <a:custGeom>
              <a:avLst/>
              <a:gdLst>
                <a:gd name="T0" fmla="*/ 108 w 129"/>
                <a:gd name="T1" fmla="*/ 20 h 54"/>
                <a:gd name="T2" fmla="*/ 129 w 129"/>
                <a:gd name="T3" fmla="*/ 38 h 54"/>
                <a:gd name="T4" fmla="*/ 101 w 129"/>
                <a:gd name="T5" fmla="*/ 38 h 54"/>
                <a:gd name="T6" fmla="*/ 87 w 129"/>
                <a:gd name="T7" fmla="*/ 44 h 54"/>
                <a:gd name="T8" fmla="*/ 79 w 129"/>
                <a:gd name="T9" fmla="*/ 40 h 54"/>
                <a:gd name="T10" fmla="*/ 62 w 129"/>
                <a:gd name="T11" fmla="*/ 54 h 54"/>
                <a:gd name="T12" fmla="*/ 53 w 129"/>
                <a:gd name="T13" fmla="*/ 44 h 54"/>
                <a:gd name="T14" fmla="*/ 19 w 129"/>
                <a:gd name="T15" fmla="*/ 42 h 54"/>
                <a:gd name="T16" fmla="*/ 10 w 129"/>
                <a:gd name="T17" fmla="*/ 42 h 54"/>
                <a:gd name="T18" fmla="*/ 9 w 129"/>
                <a:gd name="T19" fmla="*/ 48 h 54"/>
                <a:gd name="T20" fmla="*/ 0 w 129"/>
                <a:gd name="T21" fmla="*/ 35 h 54"/>
                <a:gd name="T22" fmla="*/ 4 w 129"/>
                <a:gd name="T23" fmla="*/ 32 h 54"/>
                <a:gd name="T24" fmla="*/ 38 w 129"/>
                <a:gd name="T25" fmla="*/ 31 h 54"/>
                <a:gd name="T26" fmla="*/ 33 w 129"/>
                <a:gd name="T27" fmla="*/ 15 h 54"/>
                <a:gd name="T28" fmla="*/ 23 w 129"/>
                <a:gd name="T29" fmla="*/ 6 h 54"/>
                <a:gd name="T30" fmla="*/ 29 w 129"/>
                <a:gd name="T31" fmla="*/ 0 h 54"/>
                <a:gd name="T32" fmla="*/ 47 w 129"/>
                <a:gd name="T33" fmla="*/ 6 h 54"/>
                <a:gd name="T34" fmla="*/ 70 w 129"/>
                <a:gd name="T35" fmla="*/ 3 h 54"/>
                <a:gd name="T36" fmla="*/ 112 w 129"/>
                <a:gd name="T37" fmla="*/ 23 h 54"/>
                <a:gd name="T38" fmla="*/ 108 w 129"/>
                <a:gd name="T3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54">
                  <a:moveTo>
                    <a:pt x="108" y="20"/>
                  </a:moveTo>
                  <a:cubicBezTo>
                    <a:pt x="116" y="26"/>
                    <a:pt x="123" y="30"/>
                    <a:pt x="129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95" y="41"/>
                    <a:pt x="92" y="44"/>
                    <a:pt x="87" y="44"/>
                  </a:cubicBezTo>
                  <a:cubicBezTo>
                    <a:pt x="82" y="44"/>
                    <a:pt x="83" y="40"/>
                    <a:pt x="79" y="40"/>
                  </a:cubicBezTo>
                  <a:cubicBezTo>
                    <a:pt x="70" y="40"/>
                    <a:pt x="70" y="54"/>
                    <a:pt x="62" y="54"/>
                  </a:cubicBezTo>
                  <a:cubicBezTo>
                    <a:pt x="55" y="54"/>
                    <a:pt x="57" y="46"/>
                    <a:pt x="53" y="44"/>
                  </a:cubicBezTo>
                  <a:cubicBezTo>
                    <a:pt x="46" y="39"/>
                    <a:pt x="28" y="42"/>
                    <a:pt x="19" y="42"/>
                  </a:cubicBezTo>
                  <a:cubicBezTo>
                    <a:pt x="14" y="42"/>
                    <a:pt x="14" y="44"/>
                    <a:pt x="10" y="42"/>
                  </a:cubicBezTo>
                  <a:cubicBezTo>
                    <a:pt x="10" y="44"/>
                    <a:pt x="9" y="46"/>
                    <a:pt x="9" y="48"/>
                  </a:cubicBezTo>
                  <a:cubicBezTo>
                    <a:pt x="4" y="47"/>
                    <a:pt x="0" y="40"/>
                    <a:pt x="0" y="35"/>
                  </a:cubicBezTo>
                  <a:cubicBezTo>
                    <a:pt x="1" y="35"/>
                    <a:pt x="3" y="33"/>
                    <a:pt x="4" y="32"/>
                  </a:cubicBezTo>
                  <a:cubicBezTo>
                    <a:pt x="21" y="32"/>
                    <a:pt x="29" y="36"/>
                    <a:pt x="38" y="31"/>
                  </a:cubicBezTo>
                  <a:cubicBezTo>
                    <a:pt x="33" y="26"/>
                    <a:pt x="33" y="21"/>
                    <a:pt x="33" y="15"/>
                  </a:cubicBezTo>
                  <a:cubicBezTo>
                    <a:pt x="28" y="15"/>
                    <a:pt x="23" y="11"/>
                    <a:pt x="23" y="6"/>
                  </a:cubicBezTo>
                  <a:cubicBezTo>
                    <a:pt x="23" y="3"/>
                    <a:pt x="26" y="0"/>
                    <a:pt x="29" y="0"/>
                  </a:cubicBezTo>
                  <a:cubicBezTo>
                    <a:pt x="36" y="0"/>
                    <a:pt x="40" y="6"/>
                    <a:pt x="47" y="6"/>
                  </a:cubicBezTo>
                  <a:cubicBezTo>
                    <a:pt x="57" y="6"/>
                    <a:pt x="61" y="3"/>
                    <a:pt x="70" y="3"/>
                  </a:cubicBezTo>
                  <a:cubicBezTo>
                    <a:pt x="94" y="3"/>
                    <a:pt x="98" y="16"/>
                    <a:pt x="112" y="23"/>
                  </a:cubicBezTo>
                  <a:lnTo>
                    <a:pt x="108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06"/>
            <p:cNvSpPr>
              <a:spLocks/>
            </p:cNvSpPr>
            <p:nvPr/>
          </p:nvSpPr>
          <p:spPr bwMode="auto">
            <a:xfrm>
              <a:off x="4303090" y="3957333"/>
              <a:ext cx="18365" cy="21426"/>
            </a:xfrm>
            <a:custGeom>
              <a:avLst/>
              <a:gdLst>
                <a:gd name="T0" fmla="*/ 16 w 16"/>
                <a:gd name="T1" fmla="*/ 6 h 19"/>
                <a:gd name="T2" fmla="*/ 16 w 16"/>
                <a:gd name="T3" fmla="*/ 0 h 19"/>
                <a:gd name="T4" fmla="*/ 9 w 16"/>
                <a:gd name="T5" fmla="*/ 0 h 19"/>
                <a:gd name="T6" fmla="*/ 0 w 16"/>
                <a:gd name="T7" fmla="*/ 16 h 19"/>
                <a:gd name="T8" fmla="*/ 7 w 16"/>
                <a:gd name="T9" fmla="*/ 16 h 19"/>
                <a:gd name="T10" fmla="*/ 16 w 16"/>
                <a:gd name="T1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9" y="0"/>
                  </a:cubicBezTo>
                  <a:cubicBezTo>
                    <a:pt x="5" y="0"/>
                    <a:pt x="0" y="8"/>
                    <a:pt x="0" y="16"/>
                  </a:cubicBezTo>
                  <a:cubicBezTo>
                    <a:pt x="0" y="19"/>
                    <a:pt x="5" y="16"/>
                    <a:pt x="7" y="16"/>
                  </a:cubicBezTo>
                  <a:cubicBezTo>
                    <a:pt x="12" y="16"/>
                    <a:pt x="15" y="9"/>
                    <a:pt x="16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07"/>
            <p:cNvSpPr>
              <a:spLocks/>
            </p:cNvSpPr>
            <p:nvPr/>
          </p:nvSpPr>
          <p:spPr bwMode="auto">
            <a:xfrm>
              <a:off x="4573978" y="4232810"/>
              <a:ext cx="58157" cy="47443"/>
            </a:xfrm>
            <a:custGeom>
              <a:avLst/>
              <a:gdLst>
                <a:gd name="T0" fmla="*/ 18 w 51"/>
                <a:gd name="T1" fmla="*/ 0 h 42"/>
                <a:gd name="T2" fmla="*/ 34 w 51"/>
                <a:gd name="T3" fmla="*/ 7 h 42"/>
                <a:gd name="T4" fmla="*/ 46 w 51"/>
                <a:gd name="T5" fmla="*/ 9 h 42"/>
                <a:gd name="T6" fmla="*/ 51 w 51"/>
                <a:gd name="T7" fmla="*/ 16 h 42"/>
                <a:gd name="T8" fmla="*/ 31 w 51"/>
                <a:gd name="T9" fmla="*/ 42 h 42"/>
                <a:gd name="T10" fmla="*/ 0 w 51"/>
                <a:gd name="T11" fmla="*/ 20 h 42"/>
                <a:gd name="T12" fmla="*/ 15 w 51"/>
                <a:gd name="T13" fmla="*/ 0 h 42"/>
                <a:gd name="T14" fmla="*/ 18 w 51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2">
                  <a:moveTo>
                    <a:pt x="18" y="0"/>
                  </a:moveTo>
                  <a:cubicBezTo>
                    <a:pt x="23" y="3"/>
                    <a:pt x="28" y="7"/>
                    <a:pt x="34" y="7"/>
                  </a:cubicBezTo>
                  <a:cubicBezTo>
                    <a:pt x="35" y="18"/>
                    <a:pt x="42" y="9"/>
                    <a:pt x="46" y="9"/>
                  </a:cubicBezTo>
                  <a:cubicBezTo>
                    <a:pt x="49" y="9"/>
                    <a:pt x="51" y="15"/>
                    <a:pt x="51" y="16"/>
                  </a:cubicBezTo>
                  <a:cubicBezTo>
                    <a:pt x="51" y="23"/>
                    <a:pt x="40" y="42"/>
                    <a:pt x="31" y="42"/>
                  </a:cubicBezTo>
                  <a:cubicBezTo>
                    <a:pt x="20" y="42"/>
                    <a:pt x="0" y="27"/>
                    <a:pt x="0" y="20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16" y="0"/>
                    <a:pt x="18" y="1"/>
                    <a:pt x="1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08"/>
            <p:cNvSpPr>
              <a:spLocks/>
            </p:cNvSpPr>
            <p:nvPr/>
          </p:nvSpPr>
          <p:spPr bwMode="auto">
            <a:xfrm>
              <a:off x="3995472" y="5402054"/>
              <a:ext cx="22957" cy="53565"/>
            </a:xfrm>
            <a:custGeom>
              <a:avLst/>
              <a:gdLst>
                <a:gd name="T0" fmla="*/ 0 w 19"/>
                <a:gd name="T1" fmla="*/ 24 h 46"/>
                <a:gd name="T2" fmla="*/ 10 w 19"/>
                <a:gd name="T3" fmla="*/ 0 h 46"/>
                <a:gd name="T4" fmla="*/ 19 w 19"/>
                <a:gd name="T5" fmla="*/ 13 h 46"/>
                <a:gd name="T6" fmla="*/ 16 w 19"/>
                <a:gd name="T7" fmla="*/ 22 h 46"/>
                <a:gd name="T8" fmla="*/ 16 w 19"/>
                <a:gd name="T9" fmla="*/ 46 h 46"/>
                <a:gd name="T10" fmla="*/ 9 w 19"/>
                <a:gd name="T11" fmla="*/ 46 h 46"/>
                <a:gd name="T12" fmla="*/ 0 w 19"/>
                <a:gd name="T13" fmla="*/ 35 h 46"/>
                <a:gd name="T14" fmla="*/ 0 w 19"/>
                <a:gd name="T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6">
                  <a:moveTo>
                    <a:pt x="0" y="24"/>
                  </a:moveTo>
                  <a:cubicBezTo>
                    <a:pt x="0" y="24"/>
                    <a:pt x="5" y="0"/>
                    <a:pt x="10" y="0"/>
                  </a:cubicBezTo>
                  <a:cubicBezTo>
                    <a:pt x="16" y="0"/>
                    <a:pt x="19" y="7"/>
                    <a:pt x="19" y="13"/>
                  </a:cubicBezTo>
                  <a:cubicBezTo>
                    <a:pt x="19" y="18"/>
                    <a:pt x="16" y="20"/>
                    <a:pt x="16" y="22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4" y="45"/>
                    <a:pt x="0" y="38"/>
                    <a:pt x="0" y="35"/>
                  </a:cubicBezTo>
                  <a:cubicBezTo>
                    <a:pt x="0" y="31"/>
                    <a:pt x="0" y="24"/>
                    <a:pt x="0" y="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3819472" y="3914481"/>
              <a:ext cx="1150890" cy="1948231"/>
            </a:xfrm>
            <a:custGeom>
              <a:avLst/>
              <a:gdLst>
                <a:gd name="T0" fmla="*/ 80 w 1007"/>
                <a:gd name="T1" fmla="*/ 163 h 1703"/>
                <a:gd name="T2" fmla="*/ 89 w 1007"/>
                <a:gd name="T3" fmla="*/ 91 h 1703"/>
                <a:gd name="T4" fmla="*/ 102 w 1007"/>
                <a:gd name="T5" fmla="*/ 83 h 1703"/>
                <a:gd name="T6" fmla="*/ 142 w 1007"/>
                <a:gd name="T7" fmla="*/ 31 h 1703"/>
                <a:gd name="T8" fmla="*/ 220 w 1007"/>
                <a:gd name="T9" fmla="*/ 10 h 1703"/>
                <a:gd name="T10" fmla="*/ 218 w 1007"/>
                <a:gd name="T11" fmla="*/ 76 h 1703"/>
                <a:gd name="T12" fmla="*/ 235 w 1007"/>
                <a:gd name="T13" fmla="*/ 23 h 1703"/>
                <a:gd name="T14" fmla="*/ 252 w 1007"/>
                <a:gd name="T15" fmla="*/ 8 h 1703"/>
                <a:gd name="T16" fmla="*/ 333 w 1007"/>
                <a:gd name="T17" fmla="*/ 42 h 1703"/>
                <a:gd name="T18" fmla="*/ 391 w 1007"/>
                <a:gd name="T19" fmla="*/ 36 h 1703"/>
                <a:gd name="T20" fmla="*/ 401 w 1007"/>
                <a:gd name="T21" fmla="*/ 46 h 1703"/>
                <a:gd name="T22" fmla="*/ 465 w 1007"/>
                <a:gd name="T23" fmla="*/ 89 h 1703"/>
                <a:gd name="T24" fmla="*/ 564 w 1007"/>
                <a:gd name="T25" fmla="*/ 150 h 1703"/>
                <a:gd name="T26" fmla="*/ 609 w 1007"/>
                <a:gd name="T27" fmla="*/ 161 h 1703"/>
                <a:gd name="T28" fmla="*/ 668 w 1007"/>
                <a:gd name="T29" fmla="*/ 234 h 1703"/>
                <a:gd name="T30" fmla="*/ 658 w 1007"/>
                <a:gd name="T31" fmla="*/ 306 h 1703"/>
                <a:gd name="T32" fmla="*/ 693 w 1007"/>
                <a:gd name="T33" fmla="*/ 333 h 1703"/>
                <a:gd name="T34" fmla="*/ 781 w 1007"/>
                <a:gd name="T35" fmla="*/ 316 h 1703"/>
                <a:gd name="T36" fmla="*/ 802 w 1007"/>
                <a:gd name="T37" fmla="*/ 344 h 1703"/>
                <a:gd name="T38" fmla="*/ 882 w 1007"/>
                <a:gd name="T39" fmla="*/ 344 h 1703"/>
                <a:gd name="T40" fmla="*/ 988 w 1007"/>
                <a:gd name="T41" fmla="*/ 397 h 1703"/>
                <a:gd name="T42" fmla="*/ 943 w 1007"/>
                <a:gd name="T43" fmla="*/ 558 h 1703"/>
                <a:gd name="T44" fmla="*/ 914 w 1007"/>
                <a:gd name="T45" fmla="*/ 674 h 1703"/>
                <a:gd name="T46" fmla="*/ 897 w 1007"/>
                <a:gd name="T47" fmla="*/ 729 h 1703"/>
                <a:gd name="T48" fmla="*/ 833 w 1007"/>
                <a:gd name="T49" fmla="*/ 809 h 1703"/>
                <a:gd name="T50" fmla="*/ 738 w 1007"/>
                <a:gd name="T51" fmla="*/ 853 h 1703"/>
                <a:gd name="T52" fmla="*/ 708 w 1007"/>
                <a:gd name="T53" fmla="*/ 944 h 1703"/>
                <a:gd name="T54" fmla="*/ 667 w 1007"/>
                <a:gd name="T55" fmla="*/ 1007 h 1703"/>
                <a:gd name="T56" fmla="*/ 535 w 1007"/>
                <a:gd name="T57" fmla="*/ 1107 h 1703"/>
                <a:gd name="T58" fmla="*/ 511 w 1007"/>
                <a:gd name="T59" fmla="*/ 1115 h 1703"/>
                <a:gd name="T60" fmla="*/ 530 w 1007"/>
                <a:gd name="T61" fmla="*/ 1178 h 1703"/>
                <a:gd name="T62" fmla="*/ 420 w 1007"/>
                <a:gd name="T63" fmla="*/ 1220 h 1703"/>
                <a:gd name="T64" fmla="*/ 412 w 1007"/>
                <a:gd name="T65" fmla="*/ 1274 h 1703"/>
                <a:gd name="T66" fmla="*/ 353 w 1007"/>
                <a:gd name="T67" fmla="*/ 1282 h 1703"/>
                <a:gd name="T68" fmla="*/ 386 w 1007"/>
                <a:gd name="T69" fmla="*/ 1316 h 1703"/>
                <a:gd name="T70" fmla="*/ 368 w 1007"/>
                <a:gd name="T71" fmla="*/ 1331 h 1703"/>
                <a:gd name="T72" fmla="*/ 306 w 1007"/>
                <a:gd name="T73" fmla="*/ 1418 h 1703"/>
                <a:gd name="T74" fmla="*/ 302 w 1007"/>
                <a:gd name="T75" fmla="*/ 1525 h 1703"/>
                <a:gd name="T76" fmla="*/ 277 w 1007"/>
                <a:gd name="T77" fmla="*/ 1592 h 1703"/>
                <a:gd name="T78" fmla="*/ 345 w 1007"/>
                <a:gd name="T79" fmla="*/ 1685 h 1703"/>
                <a:gd name="T80" fmla="*/ 292 w 1007"/>
                <a:gd name="T81" fmla="*/ 1703 h 1703"/>
                <a:gd name="T82" fmla="*/ 219 w 1007"/>
                <a:gd name="T83" fmla="*/ 1659 h 1703"/>
                <a:gd name="T84" fmla="*/ 159 w 1007"/>
                <a:gd name="T85" fmla="*/ 1627 h 1703"/>
                <a:gd name="T86" fmla="*/ 161 w 1007"/>
                <a:gd name="T87" fmla="*/ 1602 h 1703"/>
                <a:gd name="T88" fmla="*/ 146 w 1007"/>
                <a:gd name="T89" fmla="*/ 1545 h 1703"/>
                <a:gd name="T90" fmla="*/ 141 w 1007"/>
                <a:gd name="T91" fmla="*/ 1425 h 1703"/>
                <a:gd name="T92" fmla="*/ 149 w 1007"/>
                <a:gd name="T93" fmla="*/ 1409 h 1703"/>
                <a:gd name="T94" fmla="*/ 193 w 1007"/>
                <a:gd name="T95" fmla="*/ 1293 h 1703"/>
                <a:gd name="T96" fmla="*/ 165 w 1007"/>
                <a:gd name="T97" fmla="*/ 1275 h 1703"/>
                <a:gd name="T98" fmla="*/ 175 w 1007"/>
                <a:gd name="T99" fmla="*/ 1226 h 1703"/>
                <a:gd name="T100" fmla="*/ 197 w 1007"/>
                <a:gd name="T101" fmla="*/ 1128 h 1703"/>
                <a:gd name="T102" fmla="*/ 213 w 1007"/>
                <a:gd name="T103" fmla="*/ 1012 h 1703"/>
                <a:gd name="T104" fmla="*/ 234 w 1007"/>
                <a:gd name="T105" fmla="*/ 890 h 1703"/>
                <a:gd name="T106" fmla="*/ 246 w 1007"/>
                <a:gd name="T107" fmla="*/ 782 h 1703"/>
                <a:gd name="T108" fmla="*/ 180 w 1007"/>
                <a:gd name="T109" fmla="*/ 667 h 1703"/>
                <a:gd name="T110" fmla="*/ 107 w 1007"/>
                <a:gd name="T111" fmla="*/ 594 h 1703"/>
                <a:gd name="T112" fmla="*/ 49 w 1007"/>
                <a:gd name="T113" fmla="*/ 469 h 1703"/>
                <a:gd name="T114" fmla="*/ 19 w 1007"/>
                <a:gd name="T115" fmla="*/ 435 h 1703"/>
                <a:gd name="T116" fmla="*/ 32 w 1007"/>
                <a:gd name="T117" fmla="*/ 344 h 1703"/>
                <a:gd name="T118" fmla="*/ 24 w 1007"/>
                <a:gd name="T119" fmla="*/ 266 h 1703"/>
                <a:gd name="T120" fmla="*/ 81 w 1007"/>
                <a:gd name="T121" fmla="*/ 191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7" h="1703">
                  <a:moveTo>
                    <a:pt x="84" y="185"/>
                  </a:moveTo>
                  <a:cubicBezTo>
                    <a:pt x="84" y="184"/>
                    <a:pt x="84" y="182"/>
                    <a:pt x="84" y="181"/>
                  </a:cubicBezTo>
                  <a:cubicBezTo>
                    <a:pt x="84" y="174"/>
                    <a:pt x="80" y="169"/>
                    <a:pt x="80" y="163"/>
                  </a:cubicBezTo>
                  <a:cubicBezTo>
                    <a:pt x="80" y="153"/>
                    <a:pt x="84" y="150"/>
                    <a:pt x="84" y="142"/>
                  </a:cubicBezTo>
                  <a:cubicBezTo>
                    <a:pt x="84" y="126"/>
                    <a:pt x="70" y="128"/>
                    <a:pt x="70" y="114"/>
                  </a:cubicBezTo>
                  <a:cubicBezTo>
                    <a:pt x="70" y="103"/>
                    <a:pt x="85" y="98"/>
                    <a:pt x="89" y="91"/>
                  </a:cubicBezTo>
                  <a:cubicBezTo>
                    <a:pt x="95" y="93"/>
                    <a:pt x="93" y="93"/>
                    <a:pt x="98" y="91"/>
                  </a:cubicBezTo>
                  <a:cubicBezTo>
                    <a:pt x="98" y="90"/>
                    <a:pt x="98" y="88"/>
                    <a:pt x="98" y="87"/>
                  </a:cubicBezTo>
                  <a:cubicBezTo>
                    <a:pt x="98" y="85"/>
                    <a:pt x="101" y="83"/>
                    <a:pt x="102" y="83"/>
                  </a:cubicBezTo>
                  <a:cubicBezTo>
                    <a:pt x="102" y="75"/>
                    <a:pt x="110" y="72"/>
                    <a:pt x="115" y="69"/>
                  </a:cubicBezTo>
                  <a:cubicBezTo>
                    <a:pt x="119" y="66"/>
                    <a:pt x="120" y="56"/>
                    <a:pt x="121" y="49"/>
                  </a:cubicBezTo>
                  <a:cubicBezTo>
                    <a:pt x="125" y="37"/>
                    <a:pt x="132" y="34"/>
                    <a:pt x="142" y="31"/>
                  </a:cubicBezTo>
                  <a:cubicBezTo>
                    <a:pt x="160" y="25"/>
                    <a:pt x="172" y="22"/>
                    <a:pt x="191" y="15"/>
                  </a:cubicBezTo>
                  <a:cubicBezTo>
                    <a:pt x="201" y="12"/>
                    <a:pt x="203" y="0"/>
                    <a:pt x="213" y="0"/>
                  </a:cubicBezTo>
                  <a:cubicBezTo>
                    <a:pt x="217" y="0"/>
                    <a:pt x="220" y="9"/>
                    <a:pt x="220" y="10"/>
                  </a:cubicBezTo>
                  <a:cubicBezTo>
                    <a:pt x="220" y="16"/>
                    <a:pt x="215" y="19"/>
                    <a:pt x="212" y="19"/>
                  </a:cubicBezTo>
                  <a:cubicBezTo>
                    <a:pt x="210" y="31"/>
                    <a:pt x="205" y="45"/>
                    <a:pt x="205" y="52"/>
                  </a:cubicBezTo>
                  <a:cubicBezTo>
                    <a:pt x="205" y="60"/>
                    <a:pt x="210" y="76"/>
                    <a:pt x="218" y="76"/>
                  </a:cubicBezTo>
                  <a:cubicBezTo>
                    <a:pt x="221" y="76"/>
                    <a:pt x="225" y="66"/>
                    <a:pt x="225" y="63"/>
                  </a:cubicBezTo>
                  <a:cubicBezTo>
                    <a:pt x="225" y="53"/>
                    <a:pt x="216" y="48"/>
                    <a:pt x="216" y="38"/>
                  </a:cubicBezTo>
                  <a:cubicBezTo>
                    <a:pt x="216" y="26"/>
                    <a:pt x="228" y="28"/>
                    <a:pt x="235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0" y="14"/>
                    <a:pt x="239" y="18"/>
                    <a:pt x="239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5" y="21"/>
                    <a:pt x="272" y="25"/>
                    <a:pt x="283" y="28"/>
                  </a:cubicBezTo>
                  <a:cubicBezTo>
                    <a:pt x="283" y="36"/>
                    <a:pt x="288" y="41"/>
                    <a:pt x="293" y="42"/>
                  </a:cubicBezTo>
                  <a:cubicBezTo>
                    <a:pt x="305" y="42"/>
                    <a:pt x="327" y="42"/>
                    <a:pt x="333" y="42"/>
                  </a:cubicBezTo>
                  <a:cubicBezTo>
                    <a:pt x="333" y="49"/>
                    <a:pt x="343" y="51"/>
                    <a:pt x="349" y="51"/>
                  </a:cubicBezTo>
                  <a:cubicBezTo>
                    <a:pt x="360" y="49"/>
                    <a:pt x="368" y="49"/>
                    <a:pt x="372" y="40"/>
                  </a:cubicBezTo>
                  <a:cubicBezTo>
                    <a:pt x="373" y="37"/>
                    <a:pt x="389" y="37"/>
                    <a:pt x="391" y="36"/>
                  </a:cubicBezTo>
                  <a:cubicBezTo>
                    <a:pt x="399" y="36"/>
                    <a:pt x="412" y="38"/>
                    <a:pt x="412" y="38"/>
                  </a:cubicBezTo>
                  <a:cubicBezTo>
                    <a:pt x="409" y="41"/>
                    <a:pt x="403" y="41"/>
                    <a:pt x="401" y="40"/>
                  </a:cubicBezTo>
                  <a:cubicBezTo>
                    <a:pt x="401" y="46"/>
                    <a:pt x="401" y="46"/>
                    <a:pt x="401" y="46"/>
                  </a:cubicBezTo>
                  <a:cubicBezTo>
                    <a:pt x="406" y="57"/>
                    <a:pt x="422" y="60"/>
                    <a:pt x="433" y="64"/>
                  </a:cubicBezTo>
                  <a:cubicBezTo>
                    <a:pt x="443" y="67"/>
                    <a:pt x="441" y="79"/>
                    <a:pt x="444" y="89"/>
                  </a:cubicBezTo>
                  <a:cubicBezTo>
                    <a:pt x="465" y="89"/>
                    <a:pt x="465" y="89"/>
                    <a:pt x="465" y="89"/>
                  </a:cubicBezTo>
                  <a:cubicBezTo>
                    <a:pt x="480" y="104"/>
                    <a:pt x="486" y="102"/>
                    <a:pt x="496" y="122"/>
                  </a:cubicBezTo>
                  <a:cubicBezTo>
                    <a:pt x="497" y="125"/>
                    <a:pt x="503" y="126"/>
                    <a:pt x="507" y="126"/>
                  </a:cubicBezTo>
                  <a:cubicBezTo>
                    <a:pt x="512" y="149"/>
                    <a:pt x="544" y="146"/>
                    <a:pt x="564" y="150"/>
                  </a:cubicBezTo>
                  <a:cubicBezTo>
                    <a:pt x="584" y="150"/>
                    <a:pt x="584" y="150"/>
                    <a:pt x="584" y="150"/>
                  </a:cubicBezTo>
                  <a:cubicBezTo>
                    <a:pt x="589" y="153"/>
                    <a:pt x="602" y="159"/>
                    <a:pt x="609" y="159"/>
                  </a:cubicBezTo>
                  <a:cubicBezTo>
                    <a:pt x="609" y="161"/>
                    <a:pt x="609" y="161"/>
                    <a:pt x="609" y="161"/>
                  </a:cubicBezTo>
                  <a:cubicBezTo>
                    <a:pt x="611" y="161"/>
                    <a:pt x="612" y="161"/>
                    <a:pt x="614" y="161"/>
                  </a:cubicBezTo>
                  <a:cubicBezTo>
                    <a:pt x="626" y="161"/>
                    <a:pt x="642" y="187"/>
                    <a:pt x="655" y="190"/>
                  </a:cubicBezTo>
                  <a:cubicBezTo>
                    <a:pt x="655" y="200"/>
                    <a:pt x="664" y="225"/>
                    <a:pt x="668" y="234"/>
                  </a:cubicBezTo>
                  <a:cubicBezTo>
                    <a:pt x="672" y="242"/>
                    <a:pt x="682" y="242"/>
                    <a:pt x="682" y="250"/>
                  </a:cubicBezTo>
                  <a:cubicBezTo>
                    <a:pt x="670" y="266"/>
                    <a:pt x="648" y="274"/>
                    <a:pt x="648" y="297"/>
                  </a:cubicBezTo>
                  <a:cubicBezTo>
                    <a:pt x="648" y="305"/>
                    <a:pt x="655" y="305"/>
                    <a:pt x="658" y="306"/>
                  </a:cubicBezTo>
                  <a:cubicBezTo>
                    <a:pt x="666" y="310"/>
                    <a:pt x="670" y="316"/>
                    <a:pt x="671" y="324"/>
                  </a:cubicBezTo>
                  <a:cubicBezTo>
                    <a:pt x="689" y="324"/>
                    <a:pt x="689" y="324"/>
                    <a:pt x="689" y="324"/>
                  </a:cubicBezTo>
                  <a:cubicBezTo>
                    <a:pt x="689" y="327"/>
                    <a:pt x="691" y="333"/>
                    <a:pt x="693" y="333"/>
                  </a:cubicBezTo>
                  <a:cubicBezTo>
                    <a:pt x="696" y="333"/>
                    <a:pt x="699" y="328"/>
                    <a:pt x="702" y="324"/>
                  </a:cubicBezTo>
                  <a:cubicBezTo>
                    <a:pt x="709" y="311"/>
                    <a:pt x="718" y="294"/>
                    <a:pt x="730" y="294"/>
                  </a:cubicBezTo>
                  <a:cubicBezTo>
                    <a:pt x="744" y="294"/>
                    <a:pt x="771" y="309"/>
                    <a:pt x="781" y="316"/>
                  </a:cubicBezTo>
                  <a:cubicBezTo>
                    <a:pt x="787" y="320"/>
                    <a:pt x="794" y="318"/>
                    <a:pt x="795" y="324"/>
                  </a:cubicBezTo>
                  <a:cubicBezTo>
                    <a:pt x="798" y="332"/>
                    <a:pt x="797" y="337"/>
                    <a:pt x="797" y="344"/>
                  </a:cubicBezTo>
                  <a:cubicBezTo>
                    <a:pt x="802" y="344"/>
                    <a:pt x="802" y="344"/>
                    <a:pt x="802" y="344"/>
                  </a:cubicBezTo>
                  <a:cubicBezTo>
                    <a:pt x="809" y="341"/>
                    <a:pt x="812" y="336"/>
                    <a:pt x="819" y="336"/>
                  </a:cubicBezTo>
                  <a:cubicBezTo>
                    <a:pt x="835" y="336"/>
                    <a:pt x="838" y="348"/>
                    <a:pt x="853" y="348"/>
                  </a:cubicBezTo>
                  <a:cubicBezTo>
                    <a:pt x="882" y="344"/>
                    <a:pt x="882" y="344"/>
                    <a:pt x="882" y="344"/>
                  </a:cubicBezTo>
                  <a:cubicBezTo>
                    <a:pt x="896" y="347"/>
                    <a:pt x="909" y="353"/>
                    <a:pt x="917" y="357"/>
                  </a:cubicBezTo>
                  <a:cubicBezTo>
                    <a:pt x="924" y="369"/>
                    <a:pt x="948" y="391"/>
                    <a:pt x="960" y="395"/>
                  </a:cubicBezTo>
                  <a:cubicBezTo>
                    <a:pt x="970" y="398"/>
                    <a:pt x="977" y="394"/>
                    <a:pt x="988" y="397"/>
                  </a:cubicBezTo>
                  <a:cubicBezTo>
                    <a:pt x="1003" y="402"/>
                    <a:pt x="1007" y="418"/>
                    <a:pt x="1007" y="435"/>
                  </a:cubicBezTo>
                  <a:cubicBezTo>
                    <a:pt x="1007" y="494"/>
                    <a:pt x="976" y="509"/>
                    <a:pt x="956" y="542"/>
                  </a:cubicBezTo>
                  <a:cubicBezTo>
                    <a:pt x="951" y="549"/>
                    <a:pt x="948" y="551"/>
                    <a:pt x="943" y="558"/>
                  </a:cubicBezTo>
                  <a:cubicBezTo>
                    <a:pt x="936" y="570"/>
                    <a:pt x="927" y="572"/>
                    <a:pt x="920" y="580"/>
                  </a:cubicBezTo>
                  <a:cubicBezTo>
                    <a:pt x="908" y="592"/>
                    <a:pt x="920" y="617"/>
                    <a:pt x="920" y="636"/>
                  </a:cubicBezTo>
                  <a:cubicBezTo>
                    <a:pt x="920" y="651"/>
                    <a:pt x="914" y="664"/>
                    <a:pt x="914" y="674"/>
                  </a:cubicBezTo>
                  <a:cubicBezTo>
                    <a:pt x="914" y="678"/>
                    <a:pt x="911" y="681"/>
                    <a:pt x="911" y="684"/>
                  </a:cubicBezTo>
                  <a:cubicBezTo>
                    <a:pt x="908" y="688"/>
                    <a:pt x="901" y="696"/>
                    <a:pt x="901" y="702"/>
                  </a:cubicBezTo>
                  <a:cubicBezTo>
                    <a:pt x="901" y="710"/>
                    <a:pt x="898" y="726"/>
                    <a:pt x="897" y="729"/>
                  </a:cubicBezTo>
                  <a:cubicBezTo>
                    <a:pt x="886" y="747"/>
                    <a:pt x="882" y="755"/>
                    <a:pt x="870" y="771"/>
                  </a:cubicBezTo>
                  <a:cubicBezTo>
                    <a:pt x="867" y="776"/>
                    <a:pt x="868" y="786"/>
                    <a:pt x="867" y="789"/>
                  </a:cubicBezTo>
                  <a:cubicBezTo>
                    <a:pt x="862" y="798"/>
                    <a:pt x="846" y="809"/>
                    <a:pt x="833" y="809"/>
                  </a:cubicBezTo>
                  <a:cubicBezTo>
                    <a:pt x="819" y="809"/>
                    <a:pt x="808" y="809"/>
                    <a:pt x="796" y="814"/>
                  </a:cubicBezTo>
                  <a:cubicBezTo>
                    <a:pt x="792" y="817"/>
                    <a:pt x="791" y="820"/>
                    <a:pt x="789" y="823"/>
                  </a:cubicBezTo>
                  <a:cubicBezTo>
                    <a:pt x="770" y="842"/>
                    <a:pt x="752" y="831"/>
                    <a:pt x="738" y="853"/>
                  </a:cubicBezTo>
                  <a:cubicBezTo>
                    <a:pt x="732" y="863"/>
                    <a:pt x="722" y="863"/>
                    <a:pt x="716" y="870"/>
                  </a:cubicBezTo>
                  <a:cubicBezTo>
                    <a:pt x="706" y="880"/>
                    <a:pt x="708" y="891"/>
                    <a:pt x="708" y="906"/>
                  </a:cubicBezTo>
                  <a:cubicBezTo>
                    <a:pt x="708" y="944"/>
                    <a:pt x="708" y="944"/>
                    <a:pt x="708" y="944"/>
                  </a:cubicBezTo>
                  <a:cubicBezTo>
                    <a:pt x="692" y="952"/>
                    <a:pt x="685" y="965"/>
                    <a:pt x="677" y="982"/>
                  </a:cubicBezTo>
                  <a:cubicBezTo>
                    <a:pt x="677" y="981"/>
                    <a:pt x="677" y="981"/>
                    <a:pt x="677" y="981"/>
                  </a:cubicBezTo>
                  <a:cubicBezTo>
                    <a:pt x="672" y="991"/>
                    <a:pt x="673" y="997"/>
                    <a:pt x="667" y="1007"/>
                  </a:cubicBezTo>
                  <a:cubicBezTo>
                    <a:pt x="653" y="1029"/>
                    <a:pt x="638" y="1031"/>
                    <a:pt x="625" y="1052"/>
                  </a:cubicBezTo>
                  <a:cubicBezTo>
                    <a:pt x="610" y="1076"/>
                    <a:pt x="604" y="1115"/>
                    <a:pt x="569" y="1115"/>
                  </a:cubicBezTo>
                  <a:cubicBezTo>
                    <a:pt x="557" y="1115"/>
                    <a:pt x="540" y="1107"/>
                    <a:pt x="535" y="1107"/>
                  </a:cubicBezTo>
                  <a:cubicBezTo>
                    <a:pt x="524" y="1107"/>
                    <a:pt x="514" y="1097"/>
                    <a:pt x="503" y="1097"/>
                  </a:cubicBezTo>
                  <a:cubicBezTo>
                    <a:pt x="501" y="1097"/>
                    <a:pt x="497" y="1099"/>
                    <a:pt x="497" y="1101"/>
                  </a:cubicBezTo>
                  <a:cubicBezTo>
                    <a:pt x="497" y="1108"/>
                    <a:pt x="508" y="1112"/>
                    <a:pt x="511" y="1115"/>
                  </a:cubicBezTo>
                  <a:cubicBezTo>
                    <a:pt x="517" y="1121"/>
                    <a:pt x="517" y="1130"/>
                    <a:pt x="520" y="1139"/>
                  </a:cubicBezTo>
                  <a:cubicBezTo>
                    <a:pt x="522" y="1148"/>
                    <a:pt x="534" y="1148"/>
                    <a:pt x="534" y="1157"/>
                  </a:cubicBezTo>
                  <a:cubicBezTo>
                    <a:pt x="534" y="1166"/>
                    <a:pt x="534" y="1172"/>
                    <a:pt x="530" y="1178"/>
                  </a:cubicBezTo>
                  <a:cubicBezTo>
                    <a:pt x="524" y="1189"/>
                    <a:pt x="518" y="1194"/>
                    <a:pt x="511" y="1202"/>
                  </a:cubicBezTo>
                  <a:cubicBezTo>
                    <a:pt x="498" y="1216"/>
                    <a:pt x="482" y="1212"/>
                    <a:pt x="464" y="1218"/>
                  </a:cubicBezTo>
                  <a:cubicBezTo>
                    <a:pt x="452" y="1222"/>
                    <a:pt x="427" y="1213"/>
                    <a:pt x="420" y="1220"/>
                  </a:cubicBezTo>
                  <a:cubicBezTo>
                    <a:pt x="410" y="1231"/>
                    <a:pt x="418" y="1255"/>
                    <a:pt x="412" y="1266"/>
                  </a:cubicBezTo>
                  <a:cubicBezTo>
                    <a:pt x="412" y="1264"/>
                    <a:pt x="412" y="1264"/>
                    <a:pt x="412" y="1264"/>
                  </a:cubicBezTo>
                  <a:cubicBezTo>
                    <a:pt x="412" y="1266"/>
                    <a:pt x="412" y="1271"/>
                    <a:pt x="412" y="1274"/>
                  </a:cubicBezTo>
                  <a:cubicBezTo>
                    <a:pt x="412" y="1278"/>
                    <a:pt x="400" y="1283"/>
                    <a:pt x="395" y="1283"/>
                  </a:cubicBezTo>
                  <a:cubicBezTo>
                    <a:pt x="379" y="1283"/>
                    <a:pt x="376" y="1272"/>
                    <a:pt x="361" y="1272"/>
                  </a:cubicBezTo>
                  <a:cubicBezTo>
                    <a:pt x="355" y="1272"/>
                    <a:pt x="353" y="1278"/>
                    <a:pt x="353" y="1282"/>
                  </a:cubicBezTo>
                  <a:cubicBezTo>
                    <a:pt x="353" y="1293"/>
                    <a:pt x="362" y="1313"/>
                    <a:pt x="369" y="1313"/>
                  </a:cubicBezTo>
                  <a:cubicBezTo>
                    <a:pt x="373" y="1313"/>
                    <a:pt x="377" y="1309"/>
                    <a:pt x="380" y="1308"/>
                  </a:cubicBezTo>
                  <a:cubicBezTo>
                    <a:pt x="383" y="1311"/>
                    <a:pt x="386" y="1312"/>
                    <a:pt x="386" y="1316"/>
                  </a:cubicBezTo>
                  <a:cubicBezTo>
                    <a:pt x="386" y="1321"/>
                    <a:pt x="380" y="1326"/>
                    <a:pt x="379" y="1326"/>
                  </a:cubicBezTo>
                  <a:cubicBezTo>
                    <a:pt x="370" y="1326"/>
                    <a:pt x="367" y="1319"/>
                    <a:pt x="359" y="1319"/>
                  </a:cubicBezTo>
                  <a:cubicBezTo>
                    <a:pt x="359" y="1328"/>
                    <a:pt x="364" y="1329"/>
                    <a:pt x="368" y="1331"/>
                  </a:cubicBezTo>
                  <a:cubicBezTo>
                    <a:pt x="354" y="1345"/>
                    <a:pt x="354" y="1359"/>
                    <a:pt x="349" y="1379"/>
                  </a:cubicBezTo>
                  <a:cubicBezTo>
                    <a:pt x="348" y="1388"/>
                    <a:pt x="334" y="1389"/>
                    <a:pt x="329" y="1390"/>
                  </a:cubicBezTo>
                  <a:cubicBezTo>
                    <a:pt x="317" y="1393"/>
                    <a:pt x="306" y="1404"/>
                    <a:pt x="306" y="1418"/>
                  </a:cubicBezTo>
                  <a:cubicBezTo>
                    <a:pt x="306" y="1449"/>
                    <a:pt x="340" y="1437"/>
                    <a:pt x="340" y="1462"/>
                  </a:cubicBezTo>
                  <a:cubicBezTo>
                    <a:pt x="340" y="1484"/>
                    <a:pt x="321" y="1487"/>
                    <a:pt x="311" y="1498"/>
                  </a:cubicBezTo>
                  <a:cubicBezTo>
                    <a:pt x="305" y="1504"/>
                    <a:pt x="307" y="1514"/>
                    <a:pt x="302" y="1525"/>
                  </a:cubicBezTo>
                  <a:cubicBezTo>
                    <a:pt x="297" y="1536"/>
                    <a:pt x="285" y="1531"/>
                    <a:pt x="278" y="1538"/>
                  </a:cubicBezTo>
                  <a:cubicBezTo>
                    <a:pt x="269" y="1548"/>
                    <a:pt x="265" y="1559"/>
                    <a:pt x="265" y="1574"/>
                  </a:cubicBezTo>
                  <a:cubicBezTo>
                    <a:pt x="265" y="1582"/>
                    <a:pt x="272" y="1592"/>
                    <a:pt x="277" y="1592"/>
                  </a:cubicBezTo>
                  <a:cubicBezTo>
                    <a:pt x="290" y="1600"/>
                    <a:pt x="290" y="1637"/>
                    <a:pt x="299" y="1647"/>
                  </a:cubicBezTo>
                  <a:cubicBezTo>
                    <a:pt x="316" y="1665"/>
                    <a:pt x="336" y="1672"/>
                    <a:pt x="357" y="1682"/>
                  </a:cubicBezTo>
                  <a:cubicBezTo>
                    <a:pt x="354" y="1687"/>
                    <a:pt x="349" y="1685"/>
                    <a:pt x="345" y="1685"/>
                  </a:cubicBezTo>
                  <a:cubicBezTo>
                    <a:pt x="333" y="1685"/>
                    <a:pt x="315" y="1700"/>
                    <a:pt x="308" y="1700"/>
                  </a:cubicBezTo>
                  <a:cubicBezTo>
                    <a:pt x="302" y="1700"/>
                    <a:pt x="303" y="1700"/>
                    <a:pt x="299" y="1700"/>
                  </a:cubicBezTo>
                  <a:cubicBezTo>
                    <a:pt x="297" y="1700"/>
                    <a:pt x="294" y="1703"/>
                    <a:pt x="292" y="1703"/>
                  </a:cubicBezTo>
                  <a:cubicBezTo>
                    <a:pt x="284" y="1703"/>
                    <a:pt x="278" y="1703"/>
                    <a:pt x="271" y="1703"/>
                  </a:cubicBezTo>
                  <a:cubicBezTo>
                    <a:pt x="253" y="1703"/>
                    <a:pt x="259" y="1681"/>
                    <a:pt x="247" y="1677"/>
                  </a:cubicBezTo>
                  <a:cubicBezTo>
                    <a:pt x="236" y="1673"/>
                    <a:pt x="219" y="1673"/>
                    <a:pt x="219" y="1659"/>
                  </a:cubicBezTo>
                  <a:cubicBezTo>
                    <a:pt x="213" y="1659"/>
                    <a:pt x="210" y="1659"/>
                    <a:pt x="205" y="1659"/>
                  </a:cubicBezTo>
                  <a:cubicBezTo>
                    <a:pt x="199" y="1659"/>
                    <a:pt x="197" y="1653"/>
                    <a:pt x="196" y="1649"/>
                  </a:cubicBezTo>
                  <a:cubicBezTo>
                    <a:pt x="175" y="1649"/>
                    <a:pt x="169" y="1638"/>
                    <a:pt x="159" y="1627"/>
                  </a:cubicBezTo>
                  <a:cubicBezTo>
                    <a:pt x="157" y="1625"/>
                    <a:pt x="152" y="1621"/>
                    <a:pt x="152" y="1619"/>
                  </a:cubicBezTo>
                  <a:cubicBezTo>
                    <a:pt x="152" y="1612"/>
                    <a:pt x="166" y="1613"/>
                    <a:pt x="167" y="1606"/>
                  </a:cubicBezTo>
                  <a:cubicBezTo>
                    <a:pt x="165" y="1605"/>
                    <a:pt x="163" y="1604"/>
                    <a:pt x="161" y="1602"/>
                  </a:cubicBezTo>
                  <a:cubicBezTo>
                    <a:pt x="163" y="1598"/>
                    <a:pt x="166" y="1593"/>
                    <a:pt x="166" y="1588"/>
                  </a:cubicBezTo>
                  <a:cubicBezTo>
                    <a:pt x="166" y="1569"/>
                    <a:pt x="146" y="1573"/>
                    <a:pt x="146" y="1556"/>
                  </a:cubicBezTo>
                  <a:cubicBezTo>
                    <a:pt x="146" y="1550"/>
                    <a:pt x="146" y="1548"/>
                    <a:pt x="146" y="1545"/>
                  </a:cubicBezTo>
                  <a:cubicBezTo>
                    <a:pt x="146" y="1527"/>
                    <a:pt x="134" y="1499"/>
                    <a:pt x="134" y="1486"/>
                  </a:cubicBezTo>
                  <a:cubicBezTo>
                    <a:pt x="134" y="1472"/>
                    <a:pt x="152" y="1466"/>
                    <a:pt x="152" y="1453"/>
                  </a:cubicBezTo>
                  <a:cubicBezTo>
                    <a:pt x="152" y="1447"/>
                    <a:pt x="143" y="1434"/>
                    <a:pt x="141" y="1425"/>
                  </a:cubicBezTo>
                  <a:cubicBezTo>
                    <a:pt x="141" y="1418"/>
                    <a:pt x="141" y="1418"/>
                    <a:pt x="141" y="1418"/>
                  </a:cubicBezTo>
                  <a:cubicBezTo>
                    <a:pt x="142" y="1418"/>
                    <a:pt x="142" y="1418"/>
                    <a:pt x="142" y="1418"/>
                  </a:cubicBezTo>
                  <a:cubicBezTo>
                    <a:pt x="142" y="1413"/>
                    <a:pt x="145" y="1409"/>
                    <a:pt x="149" y="1409"/>
                  </a:cubicBezTo>
                  <a:cubicBezTo>
                    <a:pt x="162" y="1409"/>
                    <a:pt x="157" y="1423"/>
                    <a:pt x="168" y="1423"/>
                  </a:cubicBezTo>
                  <a:cubicBezTo>
                    <a:pt x="193" y="1305"/>
                    <a:pt x="193" y="1305"/>
                    <a:pt x="193" y="1305"/>
                  </a:cubicBezTo>
                  <a:cubicBezTo>
                    <a:pt x="193" y="1293"/>
                    <a:pt x="193" y="1293"/>
                    <a:pt x="193" y="1293"/>
                  </a:cubicBezTo>
                  <a:cubicBezTo>
                    <a:pt x="191" y="1293"/>
                    <a:pt x="189" y="1293"/>
                    <a:pt x="187" y="1293"/>
                  </a:cubicBezTo>
                  <a:cubicBezTo>
                    <a:pt x="181" y="1296"/>
                    <a:pt x="180" y="1302"/>
                    <a:pt x="175" y="1302"/>
                  </a:cubicBezTo>
                  <a:cubicBezTo>
                    <a:pt x="169" y="1302"/>
                    <a:pt x="165" y="1284"/>
                    <a:pt x="165" y="1275"/>
                  </a:cubicBezTo>
                  <a:cubicBezTo>
                    <a:pt x="165" y="1260"/>
                    <a:pt x="170" y="1254"/>
                    <a:pt x="172" y="1239"/>
                  </a:cubicBezTo>
                  <a:cubicBezTo>
                    <a:pt x="177" y="1239"/>
                    <a:pt x="180" y="1237"/>
                    <a:pt x="180" y="1235"/>
                  </a:cubicBezTo>
                  <a:cubicBezTo>
                    <a:pt x="180" y="1230"/>
                    <a:pt x="175" y="1226"/>
                    <a:pt x="175" y="1226"/>
                  </a:cubicBezTo>
                  <a:cubicBezTo>
                    <a:pt x="172" y="1226"/>
                    <a:pt x="171" y="1204"/>
                    <a:pt x="171" y="1198"/>
                  </a:cubicBezTo>
                  <a:cubicBezTo>
                    <a:pt x="171" y="1180"/>
                    <a:pt x="182" y="1162"/>
                    <a:pt x="189" y="1150"/>
                  </a:cubicBezTo>
                  <a:cubicBezTo>
                    <a:pt x="192" y="1145"/>
                    <a:pt x="193" y="1134"/>
                    <a:pt x="197" y="1128"/>
                  </a:cubicBezTo>
                  <a:cubicBezTo>
                    <a:pt x="199" y="1125"/>
                    <a:pt x="203" y="1126"/>
                    <a:pt x="204" y="1123"/>
                  </a:cubicBezTo>
                  <a:cubicBezTo>
                    <a:pt x="209" y="1104"/>
                    <a:pt x="209" y="1091"/>
                    <a:pt x="214" y="1072"/>
                  </a:cubicBezTo>
                  <a:cubicBezTo>
                    <a:pt x="213" y="1012"/>
                    <a:pt x="213" y="1012"/>
                    <a:pt x="213" y="1012"/>
                  </a:cubicBezTo>
                  <a:cubicBezTo>
                    <a:pt x="208" y="998"/>
                    <a:pt x="217" y="987"/>
                    <a:pt x="217" y="974"/>
                  </a:cubicBezTo>
                  <a:cubicBezTo>
                    <a:pt x="217" y="944"/>
                    <a:pt x="234" y="924"/>
                    <a:pt x="234" y="897"/>
                  </a:cubicBezTo>
                  <a:cubicBezTo>
                    <a:pt x="234" y="894"/>
                    <a:pt x="234" y="892"/>
                    <a:pt x="234" y="890"/>
                  </a:cubicBezTo>
                  <a:cubicBezTo>
                    <a:pt x="234" y="884"/>
                    <a:pt x="238" y="870"/>
                    <a:pt x="240" y="862"/>
                  </a:cubicBezTo>
                  <a:cubicBezTo>
                    <a:pt x="240" y="837"/>
                    <a:pt x="240" y="837"/>
                    <a:pt x="240" y="827"/>
                  </a:cubicBezTo>
                  <a:cubicBezTo>
                    <a:pt x="240" y="816"/>
                    <a:pt x="246" y="794"/>
                    <a:pt x="246" y="782"/>
                  </a:cubicBezTo>
                  <a:cubicBezTo>
                    <a:pt x="246" y="774"/>
                    <a:pt x="243" y="727"/>
                    <a:pt x="240" y="718"/>
                  </a:cubicBezTo>
                  <a:cubicBezTo>
                    <a:pt x="233" y="699"/>
                    <a:pt x="221" y="687"/>
                    <a:pt x="208" y="680"/>
                  </a:cubicBezTo>
                  <a:cubicBezTo>
                    <a:pt x="196" y="674"/>
                    <a:pt x="188" y="676"/>
                    <a:pt x="180" y="667"/>
                  </a:cubicBezTo>
                  <a:cubicBezTo>
                    <a:pt x="171" y="658"/>
                    <a:pt x="166" y="654"/>
                    <a:pt x="155" y="651"/>
                  </a:cubicBezTo>
                  <a:cubicBezTo>
                    <a:pt x="134" y="644"/>
                    <a:pt x="124" y="633"/>
                    <a:pt x="110" y="619"/>
                  </a:cubicBezTo>
                  <a:cubicBezTo>
                    <a:pt x="104" y="612"/>
                    <a:pt x="107" y="603"/>
                    <a:pt x="107" y="594"/>
                  </a:cubicBezTo>
                  <a:cubicBezTo>
                    <a:pt x="107" y="581"/>
                    <a:pt x="96" y="575"/>
                    <a:pt x="93" y="564"/>
                  </a:cubicBezTo>
                  <a:cubicBezTo>
                    <a:pt x="87" y="545"/>
                    <a:pt x="71" y="530"/>
                    <a:pt x="66" y="513"/>
                  </a:cubicBezTo>
                  <a:cubicBezTo>
                    <a:pt x="61" y="495"/>
                    <a:pt x="56" y="484"/>
                    <a:pt x="49" y="469"/>
                  </a:cubicBezTo>
                  <a:cubicBezTo>
                    <a:pt x="47" y="464"/>
                    <a:pt x="42" y="466"/>
                    <a:pt x="40" y="464"/>
                  </a:cubicBezTo>
                  <a:cubicBezTo>
                    <a:pt x="34" y="458"/>
                    <a:pt x="33" y="447"/>
                    <a:pt x="30" y="441"/>
                  </a:cubicBezTo>
                  <a:cubicBezTo>
                    <a:pt x="28" y="436"/>
                    <a:pt x="22" y="438"/>
                    <a:pt x="19" y="435"/>
                  </a:cubicBezTo>
                  <a:cubicBezTo>
                    <a:pt x="11" y="426"/>
                    <a:pt x="0" y="410"/>
                    <a:pt x="0" y="396"/>
                  </a:cubicBezTo>
                  <a:cubicBezTo>
                    <a:pt x="0" y="386"/>
                    <a:pt x="6" y="375"/>
                    <a:pt x="9" y="372"/>
                  </a:cubicBezTo>
                  <a:cubicBezTo>
                    <a:pt x="15" y="360"/>
                    <a:pt x="29" y="357"/>
                    <a:pt x="32" y="344"/>
                  </a:cubicBezTo>
                  <a:cubicBezTo>
                    <a:pt x="25" y="340"/>
                    <a:pt x="26" y="343"/>
                    <a:pt x="21" y="343"/>
                  </a:cubicBezTo>
                  <a:cubicBezTo>
                    <a:pt x="10" y="343"/>
                    <a:pt x="9" y="328"/>
                    <a:pt x="9" y="316"/>
                  </a:cubicBezTo>
                  <a:cubicBezTo>
                    <a:pt x="9" y="298"/>
                    <a:pt x="28" y="301"/>
                    <a:pt x="24" y="266"/>
                  </a:cubicBezTo>
                  <a:cubicBezTo>
                    <a:pt x="45" y="266"/>
                    <a:pt x="50" y="245"/>
                    <a:pt x="56" y="232"/>
                  </a:cubicBezTo>
                  <a:cubicBezTo>
                    <a:pt x="65" y="215"/>
                    <a:pt x="84" y="220"/>
                    <a:pt x="89" y="199"/>
                  </a:cubicBezTo>
                  <a:cubicBezTo>
                    <a:pt x="85" y="197"/>
                    <a:pt x="81" y="193"/>
                    <a:pt x="81" y="191"/>
                  </a:cubicBezTo>
                  <a:cubicBezTo>
                    <a:pt x="84" y="185"/>
                    <a:pt x="84" y="185"/>
                    <a:pt x="84" y="18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3889872" y="3571666"/>
              <a:ext cx="12244" cy="18365"/>
            </a:xfrm>
            <a:custGeom>
              <a:avLst/>
              <a:gdLst>
                <a:gd name="T0" fmla="*/ 3 w 11"/>
                <a:gd name="T1" fmla="*/ 1 h 16"/>
                <a:gd name="T2" fmla="*/ 11 w 11"/>
                <a:gd name="T3" fmla="*/ 12 h 16"/>
                <a:gd name="T4" fmla="*/ 7 w 11"/>
                <a:gd name="T5" fmla="*/ 16 h 16"/>
                <a:gd name="T6" fmla="*/ 0 w 11"/>
                <a:gd name="T7" fmla="*/ 1 h 16"/>
                <a:gd name="T8" fmla="*/ 3 w 11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3" y="1"/>
                  </a:moveTo>
                  <a:cubicBezTo>
                    <a:pt x="9" y="2"/>
                    <a:pt x="11" y="7"/>
                    <a:pt x="11" y="12"/>
                  </a:cubicBezTo>
                  <a:cubicBezTo>
                    <a:pt x="11" y="14"/>
                    <a:pt x="9" y="16"/>
                    <a:pt x="7" y="16"/>
                  </a:cubicBezTo>
                  <a:cubicBezTo>
                    <a:pt x="0" y="16"/>
                    <a:pt x="0" y="7"/>
                    <a:pt x="0" y="1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3876098" y="3521162"/>
              <a:ext cx="22957" cy="7652"/>
            </a:xfrm>
            <a:custGeom>
              <a:avLst/>
              <a:gdLst>
                <a:gd name="T0" fmla="*/ 0 w 20"/>
                <a:gd name="T1" fmla="*/ 6 h 7"/>
                <a:gd name="T2" fmla="*/ 11 w 20"/>
                <a:gd name="T3" fmla="*/ 0 h 7"/>
                <a:gd name="T4" fmla="*/ 20 w 20"/>
                <a:gd name="T5" fmla="*/ 6 h 7"/>
                <a:gd name="T6" fmla="*/ 0 w 2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0" y="6"/>
                  </a:moveTo>
                  <a:cubicBezTo>
                    <a:pt x="2" y="3"/>
                    <a:pt x="7" y="0"/>
                    <a:pt x="11" y="0"/>
                  </a:cubicBezTo>
                  <a:cubicBezTo>
                    <a:pt x="16" y="0"/>
                    <a:pt x="18" y="4"/>
                    <a:pt x="20" y="6"/>
                  </a:cubicBezTo>
                  <a:cubicBezTo>
                    <a:pt x="12" y="7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3914359" y="3531875"/>
              <a:ext cx="4591" cy="7652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0 h 7"/>
                <a:gd name="T4" fmla="*/ 4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2" y="7"/>
                    <a:pt x="0" y="3"/>
                    <a:pt x="0" y="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13"/>
            <p:cNvSpPr>
              <a:spLocks/>
            </p:cNvSpPr>
            <p:nvPr/>
          </p:nvSpPr>
          <p:spPr bwMode="auto">
            <a:xfrm>
              <a:off x="4003124" y="3668083"/>
              <a:ext cx="16835" cy="15304"/>
            </a:xfrm>
            <a:custGeom>
              <a:avLst/>
              <a:gdLst>
                <a:gd name="T0" fmla="*/ 0 w 15"/>
                <a:gd name="T1" fmla="*/ 8 h 13"/>
                <a:gd name="T2" fmla="*/ 0 w 15"/>
                <a:gd name="T3" fmla="*/ 12 h 13"/>
                <a:gd name="T4" fmla="*/ 3 w 15"/>
                <a:gd name="T5" fmla="*/ 12 h 13"/>
                <a:gd name="T6" fmla="*/ 15 w 15"/>
                <a:gd name="T7" fmla="*/ 8 h 13"/>
                <a:gd name="T8" fmla="*/ 15 w 15"/>
                <a:gd name="T9" fmla="*/ 0 h 13"/>
                <a:gd name="T10" fmla="*/ 0 w 15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8"/>
                  </a:moveTo>
                  <a:cubicBezTo>
                    <a:pt x="0" y="9"/>
                    <a:pt x="0" y="11"/>
                    <a:pt x="0" y="12"/>
                  </a:cubicBezTo>
                  <a:cubicBezTo>
                    <a:pt x="0" y="13"/>
                    <a:pt x="2" y="12"/>
                    <a:pt x="3" y="12"/>
                  </a:cubicBezTo>
                  <a:cubicBezTo>
                    <a:pt x="7" y="12"/>
                    <a:pt x="12" y="11"/>
                    <a:pt x="15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5"/>
                    <a:pt x="6" y="9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114"/>
            <p:cNvSpPr>
              <a:spLocks/>
            </p:cNvSpPr>
            <p:nvPr/>
          </p:nvSpPr>
          <p:spPr bwMode="auto">
            <a:xfrm>
              <a:off x="2745103" y="2834001"/>
              <a:ext cx="1426369" cy="734604"/>
            </a:xfrm>
            <a:custGeom>
              <a:avLst/>
              <a:gdLst>
                <a:gd name="T0" fmla="*/ 932 w 1247"/>
                <a:gd name="T1" fmla="*/ 515 h 642"/>
                <a:gd name="T2" fmla="*/ 954 w 1247"/>
                <a:gd name="T3" fmla="*/ 573 h 642"/>
                <a:gd name="T4" fmla="*/ 963 w 1247"/>
                <a:gd name="T5" fmla="*/ 610 h 642"/>
                <a:gd name="T6" fmla="*/ 931 w 1247"/>
                <a:gd name="T7" fmla="*/ 622 h 642"/>
                <a:gd name="T8" fmla="*/ 872 w 1247"/>
                <a:gd name="T9" fmla="*/ 519 h 642"/>
                <a:gd name="T10" fmla="*/ 815 w 1247"/>
                <a:gd name="T11" fmla="*/ 511 h 642"/>
                <a:gd name="T12" fmla="*/ 791 w 1247"/>
                <a:gd name="T13" fmla="*/ 511 h 642"/>
                <a:gd name="T14" fmla="*/ 760 w 1247"/>
                <a:gd name="T15" fmla="*/ 517 h 642"/>
                <a:gd name="T16" fmla="*/ 707 w 1247"/>
                <a:gd name="T17" fmla="*/ 527 h 642"/>
                <a:gd name="T18" fmla="*/ 675 w 1247"/>
                <a:gd name="T19" fmla="*/ 525 h 642"/>
                <a:gd name="T20" fmla="*/ 613 w 1247"/>
                <a:gd name="T21" fmla="*/ 559 h 642"/>
                <a:gd name="T22" fmla="*/ 590 w 1247"/>
                <a:gd name="T23" fmla="*/ 618 h 642"/>
                <a:gd name="T24" fmla="*/ 484 w 1247"/>
                <a:gd name="T25" fmla="*/ 523 h 642"/>
                <a:gd name="T26" fmla="*/ 423 w 1247"/>
                <a:gd name="T27" fmla="*/ 507 h 642"/>
                <a:gd name="T28" fmla="*/ 355 w 1247"/>
                <a:gd name="T29" fmla="*/ 473 h 642"/>
                <a:gd name="T30" fmla="*/ 292 w 1247"/>
                <a:gd name="T31" fmla="*/ 483 h 642"/>
                <a:gd name="T32" fmla="*/ 164 w 1247"/>
                <a:gd name="T33" fmla="*/ 455 h 642"/>
                <a:gd name="T34" fmla="*/ 80 w 1247"/>
                <a:gd name="T35" fmla="*/ 386 h 642"/>
                <a:gd name="T36" fmla="*/ 7 w 1247"/>
                <a:gd name="T37" fmla="*/ 255 h 642"/>
                <a:gd name="T38" fmla="*/ 7 w 1247"/>
                <a:gd name="T39" fmla="*/ 173 h 642"/>
                <a:gd name="T40" fmla="*/ 1 w 1247"/>
                <a:gd name="T41" fmla="*/ 42 h 642"/>
                <a:gd name="T42" fmla="*/ 34 w 1247"/>
                <a:gd name="T43" fmla="*/ 50 h 642"/>
                <a:gd name="T44" fmla="*/ 35 w 1247"/>
                <a:gd name="T45" fmla="*/ 10 h 642"/>
                <a:gd name="T46" fmla="*/ 641 w 1247"/>
                <a:gd name="T47" fmla="*/ 0 h 642"/>
                <a:gd name="T48" fmla="*/ 698 w 1247"/>
                <a:gd name="T49" fmla="*/ 20 h 642"/>
                <a:gd name="T50" fmla="*/ 701 w 1247"/>
                <a:gd name="T51" fmla="*/ 82 h 642"/>
                <a:gd name="T52" fmla="*/ 726 w 1247"/>
                <a:gd name="T53" fmla="*/ 76 h 642"/>
                <a:gd name="T54" fmla="*/ 758 w 1247"/>
                <a:gd name="T55" fmla="*/ 74 h 642"/>
                <a:gd name="T56" fmla="*/ 783 w 1247"/>
                <a:gd name="T57" fmla="*/ 76 h 642"/>
                <a:gd name="T58" fmla="*/ 811 w 1247"/>
                <a:gd name="T59" fmla="*/ 85 h 642"/>
                <a:gd name="T60" fmla="*/ 876 w 1247"/>
                <a:gd name="T61" fmla="*/ 88 h 642"/>
                <a:gd name="T62" fmla="*/ 842 w 1247"/>
                <a:gd name="T63" fmla="*/ 97 h 642"/>
                <a:gd name="T64" fmla="*/ 811 w 1247"/>
                <a:gd name="T65" fmla="*/ 124 h 642"/>
                <a:gd name="T66" fmla="*/ 810 w 1247"/>
                <a:gd name="T67" fmla="*/ 219 h 642"/>
                <a:gd name="T68" fmla="*/ 825 w 1247"/>
                <a:gd name="T69" fmla="*/ 159 h 642"/>
                <a:gd name="T70" fmla="*/ 860 w 1247"/>
                <a:gd name="T71" fmla="*/ 104 h 642"/>
                <a:gd name="T72" fmla="*/ 886 w 1247"/>
                <a:gd name="T73" fmla="*/ 157 h 642"/>
                <a:gd name="T74" fmla="*/ 912 w 1247"/>
                <a:gd name="T75" fmla="*/ 176 h 642"/>
                <a:gd name="T76" fmla="*/ 906 w 1247"/>
                <a:gd name="T77" fmla="*/ 223 h 642"/>
                <a:gd name="T78" fmla="*/ 969 w 1247"/>
                <a:gd name="T79" fmla="*/ 176 h 642"/>
                <a:gd name="T80" fmla="*/ 1048 w 1247"/>
                <a:gd name="T81" fmla="*/ 153 h 642"/>
                <a:gd name="T82" fmla="*/ 1122 w 1247"/>
                <a:gd name="T83" fmla="*/ 117 h 642"/>
                <a:gd name="T84" fmla="*/ 1160 w 1247"/>
                <a:gd name="T85" fmla="*/ 114 h 642"/>
                <a:gd name="T86" fmla="*/ 1201 w 1247"/>
                <a:gd name="T87" fmla="*/ 52 h 642"/>
                <a:gd name="T88" fmla="*/ 1247 w 1247"/>
                <a:gd name="T89" fmla="*/ 132 h 642"/>
                <a:gd name="T90" fmla="*/ 1205 w 1247"/>
                <a:gd name="T91" fmla="*/ 145 h 642"/>
                <a:gd name="T92" fmla="*/ 1170 w 1247"/>
                <a:gd name="T93" fmla="*/ 204 h 642"/>
                <a:gd name="T94" fmla="*/ 1186 w 1247"/>
                <a:gd name="T95" fmla="*/ 213 h 642"/>
                <a:gd name="T96" fmla="*/ 1161 w 1247"/>
                <a:gd name="T97" fmla="*/ 221 h 642"/>
                <a:gd name="T98" fmla="*/ 1113 w 1247"/>
                <a:gd name="T99" fmla="*/ 238 h 642"/>
                <a:gd name="T100" fmla="*/ 1103 w 1247"/>
                <a:gd name="T101" fmla="*/ 242 h 642"/>
                <a:gd name="T102" fmla="*/ 1091 w 1247"/>
                <a:gd name="T103" fmla="*/ 247 h 642"/>
                <a:gd name="T104" fmla="*/ 1077 w 1247"/>
                <a:gd name="T105" fmla="*/ 291 h 642"/>
                <a:gd name="T106" fmla="*/ 1068 w 1247"/>
                <a:gd name="T107" fmla="*/ 288 h 642"/>
                <a:gd name="T108" fmla="*/ 1057 w 1247"/>
                <a:gd name="T109" fmla="*/ 336 h 642"/>
                <a:gd name="T110" fmla="*/ 1054 w 1247"/>
                <a:gd name="T111" fmla="*/ 322 h 642"/>
                <a:gd name="T112" fmla="*/ 1045 w 1247"/>
                <a:gd name="T113" fmla="*/ 307 h 642"/>
                <a:gd name="T114" fmla="*/ 1049 w 1247"/>
                <a:gd name="T115" fmla="*/ 346 h 642"/>
                <a:gd name="T116" fmla="*/ 1054 w 1247"/>
                <a:gd name="T117" fmla="*/ 354 h 642"/>
                <a:gd name="T118" fmla="*/ 1055 w 1247"/>
                <a:gd name="T119" fmla="*/ 371 h 642"/>
                <a:gd name="T120" fmla="*/ 1043 w 1247"/>
                <a:gd name="T121" fmla="*/ 385 h 642"/>
                <a:gd name="T122" fmla="*/ 1043 w 1247"/>
                <a:gd name="T123" fmla="*/ 399 h 642"/>
                <a:gd name="T124" fmla="*/ 1011 w 1247"/>
                <a:gd name="T125" fmla="*/ 41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7" h="642">
                  <a:moveTo>
                    <a:pt x="1013" y="421"/>
                  </a:moveTo>
                  <a:cubicBezTo>
                    <a:pt x="978" y="442"/>
                    <a:pt x="932" y="457"/>
                    <a:pt x="932" y="515"/>
                  </a:cubicBezTo>
                  <a:cubicBezTo>
                    <a:pt x="932" y="541"/>
                    <a:pt x="954" y="549"/>
                    <a:pt x="954" y="574"/>
                  </a:cubicBezTo>
                  <a:cubicBezTo>
                    <a:pt x="954" y="573"/>
                    <a:pt x="954" y="573"/>
                    <a:pt x="954" y="573"/>
                  </a:cubicBezTo>
                  <a:cubicBezTo>
                    <a:pt x="954" y="578"/>
                    <a:pt x="954" y="578"/>
                    <a:pt x="954" y="578"/>
                  </a:cubicBezTo>
                  <a:cubicBezTo>
                    <a:pt x="956" y="588"/>
                    <a:pt x="963" y="596"/>
                    <a:pt x="963" y="610"/>
                  </a:cubicBezTo>
                  <a:cubicBezTo>
                    <a:pt x="963" y="627"/>
                    <a:pt x="959" y="642"/>
                    <a:pt x="946" y="642"/>
                  </a:cubicBezTo>
                  <a:cubicBezTo>
                    <a:pt x="935" y="642"/>
                    <a:pt x="935" y="629"/>
                    <a:pt x="931" y="622"/>
                  </a:cubicBezTo>
                  <a:cubicBezTo>
                    <a:pt x="922" y="609"/>
                    <a:pt x="914" y="605"/>
                    <a:pt x="908" y="593"/>
                  </a:cubicBezTo>
                  <a:cubicBezTo>
                    <a:pt x="896" y="567"/>
                    <a:pt x="905" y="519"/>
                    <a:pt x="872" y="519"/>
                  </a:cubicBezTo>
                  <a:cubicBezTo>
                    <a:pt x="865" y="519"/>
                    <a:pt x="862" y="529"/>
                    <a:pt x="855" y="529"/>
                  </a:cubicBezTo>
                  <a:cubicBezTo>
                    <a:pt x="842" y="529"/>
                    <a:pt x="833" y="511"/>
                    <a:pt x="815" y="511"/>
                  </a:cubicBezTo>
                  <a:cubicBezTo>
                    <a:pt x="804" y="511"/>
                    <a:pt x="802" y="517"/>
                    <a:pt x="796" y="517"/>
                  </a:cubicBezTo>
                  <a:cubicBezTo>
                    <a:pt x="794" y="517"/>
                    <a:pt x="791" y="513"/>
                    <a:pt x="791" y="511"/>
                  </a:cubicBezTo>
                  <a:cubicBezTo>
                    <a:pt x="779" y="514"/>
                    <a:pt x="763" y="512"/>
                    <a:pt x="750" y="517"/>
                  </a:cubicBezTo>
                  <a:cubicBezTo>
                    <a:pt x="757" y="520"/>
                    <a:pt x="756" y="520"/>
                    <a:pt x="760" y="517"/>
                  </a:cubicBezTo>
                  <a:cubicBezTo>
                    <a:pt x="760" y="529"/>
                    <a:pt x="753" y="536"/>
                    <a:pt x="762" y="543"/>
                  </a:cubicBezTo>
                  <a:cubicBezTo>
                    <a:pt x="741" y="554"/>
                    <a:pt x="723" y="527"/>
                    <a:pt x="707" y="527"/>
                  </a:cubicBezTo>
                  <a:cubicBezTo>
                    <a:pt x="703" y="527"/>
                    <a:pt x="701" y="533"/>
                    <a:pt x="696" y="533"/>
                  </a:cubicBezTo>
                  <a:cubicBezTo>
                    <a:pt x="688" y="533"/>
                    <a:pt x="683" y="525"/>
                    <a:pt x="675" y="525"/>
                  </a:cubicBezTo>
                  <a:cubicBezTo>
                    <a:pt x="653" y="525"/>
                    <a:pt x="642" y="545"/>
                    <a:pt x="633" y="555"/>
                  </a:cubicBezTo>
                  <a:cubicBezTo>
                    <a:pt x="627" y="561"/>
                    <a:pt x="620" y="555"/>
                    <a:pt x="613" y="559"/>
                  </a:cubicBezTo>
                  <a:cubicBezTo>
                    <a:pt x="596" y="565"/>
                    <a:pt x="586" y="586"/>
                    <a:pt x="586" y="610"/>
                  </a:cubicBezTo>
                  <a:cubicBezTo>
                    <a:pt x="586" y="613"/>
                    <a:pt x="590" y="616"/>
                    <a:pt x="590" y="618"/>
                  </a:cubicBezTo>
                  <a:cubicBezTo>
                    <a:pt x="577" y="617"/>
                    <a:pt x="558" y="613"/>
                    <a:pt x="552" y="606"/>
                  </a:cubicBezTo>
                  <a:cubicBezTo>
                    <a:pt x="528" y="581"/>
                    <a:pt x="529" y="523"/>
                    <a:pt x="484" y="523"/>
                  </a:cubicBezTo>
                  <a:cubicBezTo>
                    <a:pt x="467" y="523"/>
                    <a:pt x="472" y="545"/>
                    <a:pt x="458" y="545"/>
                  </a:cubicBezTo>
                  <a:cubicBezTo>
                    <a:pt x="442" y="545"/>
                    <a:pt x="430" y="518"/>
                    <a:pt x="423" y="507"/>
                  </a:cubicBezTo>
                  <a:cubicBezTo>
                    <a:pt x="411" y="484"/>
                    <a:pt x="396" y="481"/>
                    <a:pt x="370" y="473"/>
                  </a:cubicBezTo>
                  <a:cubicBezTo>
                    <a:pt x="355" y="473"/>
                    <a:pt x="355" y="473"/>
                    <a:pt x="355" y="473"/>
                  </a:cubicBezTo>
                  <a:cubicBezTo>
                    <a:pt x="355" y="483"/>
                    <a:pt x="355" y="483"/>
                    <a:pt x="355" y="483"/>
                  </a:cubicBezTo>
                  <a:cubicBezTo>
                    <a:pt x="292" y="483"/>
                    <a:pt x="292" y="483"/>
                    <a:pt x="292" y="483"/>
                  </a:cubicBezTo>
                  <a:cubicBezTo>
                    <a:pt x="211" y="455"/>
                    <a:pt x="211" y="455"/>
                    <a:pt x="211" y="455"/>
                  </a:cubicBezTo>
                  <a:cubicBezTo>
                    <a:pt x="164" y="455"/>
                    <a:pt x="164" y="455"/>
                    <a:pt x="164" y="455"/>
                  </a:cubicBezTo>
                  <a:cubicBezTo>
                    <a:pt x="152" y="431"/>
                    <a:pt x="114" y="415"/>
                    <a:pt x="86" y="404"/>
                  </a:cubicBezTo>
                  <a:cubicBezTo>
                    <a:pt x="80" y="401"/>
                    <a:pt x="83" y="392"/>
                    <a:pt x="80" y="386"/>
                  </a:cubicBezTo>
                  <a:cubicBezTo>
                    <a:pt x="70" y="358"/>
                    <a:pt x="49" y="349"/>
                    <a:pt x="52" y="316"/>
                  </a:cubicBezTo>
                  <a:cubicBezTo>
                    <a:pt x="36" y="314"/>
                    <a:pt x="20" y="278"/>
                    <a:pt x="7" y="255"/>
                  </a:cubicBezTo>
                  <a:cubicBezTo>
                    <a:pt x="3" y="248"/>
                    <a:pt x="10" y="243"/>
                    <a:pt x="15" y="240"/>
                  </a:cubicBezTo>
                  <a:cubicBezTo>
                    <a:pt x="6" y="222"/>
                    <a:pt x="14" y="193"/>
                    <a:pt x="7" y="173"/>
                  </a:cubicBezTo>
                  <a:cubicBezTo>
                    <a:pt x="0" y="154"/>
                    <a:pt x="20" y="109"/>
                    <a:pt x="20" y="84"/>
                  </a:cubicBezTo>
                  <a:cubicBezTo>
                    <a:pt x="20" y="66"/>
                    <a:pt x="1" y="59"/>
                    <a:pt x="1" y="42"/>
                  </a:cubicBezTo>
                  <a:cubicBezTo>
                    <a:pt x="1" y="37"/>
                    <a:pt x="9" y="36"/>
                    <a:pt x="12" y="36"/>
                  </a:cubicBezTo>
                  <a:cubicBezTo>
                    <a:pt x="24" y="36"/>
                    <a:pt x="30" y="43"/>
                    <a:pt x="34" y="50"/>
                  </a:cubicBezTo>
                  <a:cubicBezTo>
                    <a:pt x="38" y="45"/>
                    <a:pt x="45" y="35"/>
                    <a:pt x="45" y="28"/>
                  </a:cubicBezTo>
                  <a:cubicBezTo>
                    <a:pt x="45" y="20"/>
                    <a:pt x="38" y="18"/>
                    <a:pt x="35" y="10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51" y="8"/>
                    <a:pt x="650" y="15"/>
                    <a:pt x="660" y="20"/>
                  </a:cubicBezTo>
                  <a:cubicBezTo>
                    <a:pt x="698" y="20"/>
                    <a:pt x="698" y="20"/>
                    <a:pt x="698" y="20"/>
                  </a:cubicBezTo>
                  <a:cubicBezTo>
                    <a:pt x="713" y="36"/>
                    <a:pt x="733" y="36"/>
                    <a:pt x="760" y="36"/>
                  </a:cubicBezTo>
                  <a:cubicBezTo>
                    <a:pt x="740" y="51"/>
                    <a:pt x="719" y="58"/>
                    <a:pt x="701" y="82"/>
                  </a:cubicBezTo>
                  <a:cubicBezTo>
                    <a:pt x="713" y="82"/>
                    <a:pt x="713" y="82"/>
                    <a:pt x="713" y="82"/>
                  </a:cubicBezTo>
                  <a:cubicBezTo>
                    <a:pt x="718" y="79"/>
                    <a:pt x="721" y="77"/>
                    <a:pt x="726" y="76"/>
                  </a:cubicBezTo>
                  <a:cubicBezTo>
                    <a:pt x="729" y="83"/>
                    <a:pt x="732" y="84"/>
                    <a:pt x="738" y="84"/>
                  </a:cubicBezTo>
                  <a:cubicBezTo>
                    <a:pt x="751" y="84"/>
                    <a:pt x="751" y="74"/>
                    <a:pt x="758" y="74"/>
                  </a:cubicBezTo>
                  <a:cubicBezTo>
                    <a:pt x="767" y="74"/>
                    <a:pt x="780" y="58"/>
                    <a:pt x="792" y="56"/>
                  </a:cubicBezTo>
                  <a:cubicBezTo>
                    <a:pt x="792" y="67"/>
                    <a:pt x="786" y="70"/>
                    <a:pt x="783" y="76"/>
                  </a:cubicBezTo>
                  <a:cubicBezTo>
                    <a:pt x="798" y="76"/>
                    <a:pt x="798" y="76"/>
                    <a:pt x="798" y="76"/>
                  </a:cubicBezTo>
                  <a:cubicBezTo>
                    <a:pt x="799" y="82"/>
                    <a:pt x="806" y="85"/>
                    <a:pt x="811" y="85"/>
                  </a:cubicBezTo>
                  <a:cubicBezTo>
                    <a:pt x="821" y="85"/>
                    <a:pt x="824" y="78"/>
                    <a:pt x="832" y="78"/>
                  </a:cubicBezTo>
                  <a:cubicBezTo>
                    <a:pt x="851" y="78"/>
                    <a:pt x="860" y="88"/>
                    <a:pt x="876" y="88"/>
                  </a:cubicBezTo>
                  <a:cubicBezTo>
                    <a:pt x="876" y="97"/>
                    <a:pt x="876" y="97"/>
                    <a:pt x="876" y="97"/>
                  </a:cubicBezTo>
                  <a:cubicBezTo>
                    <a:pt x="864" y="101"/>
                    <a:pt x="848" y="97"/>
                    <a:pt x="842" y="97"/>
                  </a:cubicBezTo>
                  <a:cubicBezTo>
                    <a:pt x="825" y="97"/>
                    <a:pt x="795" y="120"/>
                    <a:pt x="793" y="136"/>
                  </a:cubicBezTo>
                  <a:cubicBezTo>
                    <a:pt x="801" y="131"/>
                    <a:pt x="804" y="124"/>
                    <a:pt x="811" y="124"/>
                  </a:cubicBezTo>
                  <a:cubicBezTo>
                    <a:pt x="798" y="142"/>
                    <a:pt x="792" y="183"/>
                    <a:pt x="792" y="203"/>
                  </a:cubicBezTo>
                  <a:cubicBezTo>
                    <a:pt x="792" y="212"/>
                    <a:pt x="801" y="219"/>
                    <a:pt x="810" y="219"/>
                  </a:cubicBezTo>
                  <a:cubicBezTo>
                    <a:pt x="821" y="219"/>
                    <a:pt x="825" y="195"/>
                    <a:pt x="825" y="185"/>
                  </a:cubicBezTo>
                  <a:cubicBezTo>
                    <a:pt x="825" y="175"/>
                    <a:pt x="825" y="159"/>
                    <a:pt x="825" y="159"/>
                  </a:cubicBezTo>
                  <a:cubicBezTo>
                    <a:pt x="825" y="149"/>
                    <a:pt x="825" y="125"/>
                    <a:pt x="833" y="125"/>
                  </a:cubicBezTo>
                  <a:cubicBezTo>
                    <a:pt x="861" y="123"/>
                    <a:pt x="848" y="104"/>
                    <a:pt x="860" y="104"/>
                  </a:cubicBezTo>
                  <a:cubicBezTo>
                    <a:pt x="867" y="104"/>
                    <a:pt x="895" y="118"/>
                    <a:pt x="895" y="128"/>
                  </a:cubicBezTo>
                  <a:cubicBezTo>
                    <a:pt x="895" y="139"/>
                    <a:pt x="888" y="146"/>
                    <a:pt x="886" y="157"/>
                  </a:cubicBezTo>
                  <a:cubicBezTo>
                    <a:pt x="895" y="157"/>
                    <a:pt x="894" y="154"/>
                    <a:pt x="901" y="152"/>
                  </a:cubicBezTo>
                  <a:cubicBezTo>
                    <a:pt x="904" y="164"/>
                    <a:pt x="904" y="170"/>
                    <a:pt x="912" y="176"/>
                  </a:cubicBezTo>
                  <a:cubicBezTo>
                    <a:pt x="903" y="186"/>
                    <a:pt x="895" y="191"/>
                    <a:pt x="895" y="203"/>
                  </a:cubicBezTo>
                  <a:cubicBezTo>
                    <a:pt x="895" y="211"/>
                    <a:pt x="898" y="223"/>
                    <a:pt x="906" y="223"/>
                  </a:cubicBezTo>
                  <a:cubicBezTo>
                    <a:pt x="926" y="223"/>
                    <a:pt x="961" y="203"/>
                    <a:pt x="976" y="195"/>
                  </a:cubicBezTo>
                  <a:cubicBezTo>
                    <a:pt x="974" y="187"/>
                    <a:pt x="971" y="180"/>
                    <a:pt x="969" y="176"/>
                  </a:cubicBezTo>
                  <a:cubicBezTo>
                    <a:pt x="974" y="176"/>
                    <a:pt x="974" y="175"/>
                    <a:pt x="978" y="175"/>
                  </a:cubicBezTo>
                  <a:cubicBezTo>
                    <a:pt x="1000" y="175"/>
                    <a:pt x="1048" y="183"/>
                    <a:pt x="1048" y="153"/>
                  </a:cubicBezTo>
                  <a:cubicBezTo>
                    <a:pt x="1050" y="152"/>
                    <a:pt x="1077" y="123"/>
                    <a:pt x="1082" y="119"/>
                  </a:cubicBezTo>
                  <a:cubicBezTo>
                    <a:pt x="1086" y="116"/>
                    <a:pt x="1104" y="117"/>
                    <a:pt x="1122" y="117"/>
                  </a:cubicBezTo>
                  <a:cubicBezTo>
                    <a:pt x="1129" y="117"/>
                    <a:pt x="1134" y="117"/>
                    <a:pt x="1141" y="117"/>
                  </a:cubicBezTo>
                  <a:cubicBezTo>
                    <a:pt x="1148" y="117"/>
                    <a:pt x="1155" y="115"/>
                    <a:pt x="1160" y="114"/>
                  </a:cubicBezTo>
                  <a:cubicBezTo>
                    <a:pt x="1167" y="113"/>
                    <a:pt x="1165" y="110"/>
                    <a:pt x="1168" y="107"/>
                  </a:cubicBezTo>
                  <a:cubicBezTo>
                    <a:pt x="1182" y="92"/>
                    <a:pt x="1181" y="66"/>
                    <a:pt x="1201" y="52"/>
                  </a:cubicBezTo>
                  <a:cubicBezTo>
                    <a:pt x="1210" y="64"/>
                    <a:pt x="1224" y="47"/>
                    <a:pt x="1230" y="58"/>
                  </a:cubicBezTo>
                  <a:cubicBezTo>
                    <a:pt x="1242" y="80"/>
                    <a:pt x="1232" y="113"/>
                    <a:pt x="1247" y="132"/>
                  </a:cubicBezTo>
                  <a:cubicBezTo>
                    <a:pt x="1241" y="140"/>
                    <a:pt x="1233" y="145"/>
                    <a:pt x="1222" y="145"/>
                  </a:cubicBezTo>
                  <a:cubicBezTo>
                    <a:pt x="1213" y="145"/>
                    <a:pt x="1213" y="141"/>
                    <a:pt x="1205" y="145"/>
                  </a:cubicBezTo>
                  <a:cubicBezTo>
                    <a:pt x="1193" y="158"/>
                    <a:pt x="1167" y="167"/>
                    <a:pt x="1167" y="197"/>
                  </a:cubicBezTo>
                  <a:cubicBezTo>
                    <a:pt x="1167" y="199"/>
                    <a:pt x="1168" y="203"/>
                    <a:pt x="1170" y="204"/>
                  </a:cubicBezTo>
                  <a:cubicBezTo>
                    <a:pt x="1170" y="208"/>
                    <a:pt x="1173" y="218"/>
                    <a:pt x="1178" y="218"/>
                  </a:cubicBezTo>
                  <a:cubicBezTo>
                    <a:pt x="1179" y="218"/>
                    <a:pt x="1186" y="213"/>
                    <a:pt x="1186" y="213"/>
                  </a:cubicBezTo>
                  <a:cubicBezTo>
                    <a:pt x="1186" y="218"/>
                    <a:pt x="1186" y="218"/>
                    <a:pt x="1186" y="218"/>
                  </a:cubicBezTo>
                  <a:cubicBezTo>
                    <a:pt x="1177" y="221"/>
                    <a:pt x="1164" y="224"/>
                    <a:pt x="1161" y="221"/>
                  </a:cubicBezTo>
                  <a:cubicBezTo>
                    <a:pt x="1146" y="233"/>
                    <a:pt x="1120" y="228"/>
                    <a:pt x="1105" y="238"/>
                  </a:cubicBezTo>
                  <a:cubicBezTo>
                    <a:pt x="1113" y="238"/>
                    <a:pt x="1113" y="238"/>
                    <a:pt x="1113" y="238"/>
                  </a:cubicBezTo>
                  <a:cubicBezTo>
                    <a:pt x="1119" y="238"/>
                    <a:pt x="1126" y="234"/>
                    <a:pt x="1132" y="238"/>
                  </a:cubicBezTo>
                  <a:cubicBezTo>
                    <a:pt x="1121" y="242"/>
                    <a:pt x="1113" y="242"/>
                    <a:pt x="1103" y="242"/>
                  </a:cubicBezTo>
                  <a:cubicBezTo>
                    <a:pt x="1101" y="242"/>
                    <a:pt x="1098" y="241"/>
                    <a:pt x="1096" y="241"/>
                  </a:cubicBezTo>
                  <a:cubicBezTo>
                    <a:pt x="1094" y="242"/>
                    <a:pt x="1091" y="245"/>
                    <a:pt x="1091" y="247"/>
                  </a:cubicBezTo>
                  <a:cubicBezTo>
                    <a:pt x="1091" y="251"/>
                    <a:pt x="1098" y="256"/>
                    <a:pt x="1098" y="256"/>
                  </a:cubicBezTo>
                  <a:cubicBezTo>
                    <a:pt x="1097" y="263"/>
                    <a:pt x="1082" y="291"/>
                    <a:pt x="1077" y="291"/>
                  </a:cubicBezTo>
                  <a:cubicBezTo>
                    <a:pt x="1075" y="291"/>
                    <a:pt x="1073" y="286"/>
                    <a:pt x="1072" y="284"/>
                  </a:cubicBezTo>
                  <a:cubicBezTo>
                    <a:pt x="1068" y="288"/>
                    <a:pt x="1068" y="288"/>
                    <a:pt x="1068" y="288"/>
                  </a:cubicBezTo>
                  <a:cubicBezTo>
                    <a:pt x="1069" y="295"/>
                    <a:pt x="1075" y="297"/>
                    <a:pt x="1075" y="303"/>
                  </a:cubicBezTo>
                  <a:cubicBezTo>
                    <a:pt x="1075" y="308"/>
                    <a:pt x="1060" y="336"/>
                    <a:pt x="1057" y="336"/>
                  </a:cubicBezTo>
                  <a:cubicBezTo>
                    <a:pt x="1056" y="336"/>
                    <a:pt x="1054" y="333"/>
                    <a:pt x="1054" y="331"/>
                  </a:cubicBezTo>
                  <a:cubicBezTo>
                    <a:pt x="1054" y="328"/>
                    <a:pt x="1054" y="326"/>
                    <a:pt x="1054" y="322"/>
                  </a:cubicBezTo>
                  <a:cubicBezTo>
                    <a:pt x="1054" y="317"/>
                    <a:pt x="1048" y="304"/>
                    <a:pt x="1046" y="296"/>
                  </a:cubicBezTo>
                  <a:cubicBezTo>
                    <a:pt x="1044" y="300"/>
                    <a:pt x="1045" y="307"/>
                    <a:pt x="1045" y="307"/>
                  </a:cubicBezTo>
                  <a:cubicBezTo>
                    <a:pt x="1045" y="312"/>
                    <a:pt x="1049" y="326"/>
                    <a:pt x="1049" y="334"/>
                  </a:cubicBezTo>
                  <a:cubicBezTo>
                    <a:pt x="1049" y="342"/>
                    <a:pt x="1044" y="341"/>
                    <a:pt x="1049" y="346"/>
                  </a:cubicBezTo>
                  <a:cubicBezTo>
                    <a:pt x="1051" y="346"/>
                    <a:pt x="1053" y="346"/>
                    <a:pt x="1054" y="346"/>
                  </a:cubicBezTo>
                  <a:cubicBezTo>
                    <a:pt x="1054" y="349"/>
                    <a:pt x="1054" y="352"/>
                    <a:pt x="1054" y="354"/>
                  </a:cubicBezTo>
                  <a:cubicBezTo>
                    <a:pt x="1054" y="361"/>
                    <a:pt x="1048" y="364"/>
                    <a:pt x="1044" y="364"/>
                  </a:cubicBezTo>
                  <a:cubicBezTo>
                    <a:pt x="1047" y="369"/>
                    <a:pt x="1051" y="370"/>
                    <a:pt x="1055" y="371"/>
                  </a:cubicBezTo>
                  <a:cubicBezTo>
                    <a:pt x="1053" y="380"/>
                    <a:pt x="1050" y="379"/>
                    <a:pt x="1043" y="379"/>
                  </a:cubicBezTo>
                  <a:cubicBezTo>
                    <a:pt x="1043" y="385"/>
                    <a:pt x="1043" y="385"/>
                    <a:pt x="1043" y="385"/>
                  </a:cubicBezTo>
                  <a:cubicBezTo>
                    <a:pt x="1052" y="391"/>
                    <a:pt x="1052" y="391"/>
                    <a:pt x="1052" y="391"/>
                  </a:cubicBezTo>
                  <a:cubicBezTo>
                    <a:pt x="1050" y="394"/>
                    <a:pt x="1047" y="399"/>
                    <a:pt x="1043" y="399"/>
                  </a:cubicBezTo>
                  <a:cubicBezTo>
                    <a:pt x="1034" y="401"/>
                    <a:pt x="1030" y="407"/>
                    <a:pt x="1024" y="409"/>
                  </a:cubicBezTo>
                  <a:cubicBezTo>
                    <a:pt x="1015" y="412"/>
                    <a:pt x="1016" y="415"/>
                    <a:pt x="1011" y="419"/>
                  </a:cubicBezTo>
                  <a:lnTo>
                    <a:pt x="1013" y="4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15"/>
            <p:cNvSpPr>
              <a:spLocks/>
            </p:cNvSpPr>
            <p:nvPr/>
          </p:nvSpPr>
          <p:spPr bwMode="auto">
            <a:xfrm>
              <a:off x="2345658" y="1937173"/>
              <a:ext cx="2102824" cy="1140166"/>
            </a:xfrm>
            <a:custGeom>
              <a:avLst/>
              <a:gdLst>
                <a:gd name="T0" fmla="*/ 1630 w 1838"/>
                <a:gd name="T1" fmla="*/ 903 h 996"/>
                <a:gd name="T2" fmla="*/ 1630 w 1838"/>
                <a:gd name="T3" fmla="*/ 950 h 996"/>
                <a:gd name="T4" fmla="*/ 1640 w 1838"/>
                <a:gd name="T5" fmla="*/ 845 h 996"/>
                <a:gd name="T6" fmla="*/ 1621 w 1838"/>
                <a:gd name="T7" fmla="*/ 785 h 996"/>
                <a:gd name="T8" fmla="*/ 1685 w 1838"/>
                <a:gd name="T9" fmla="*/ 753 h 996"/>
                <a:gd name="T10" fmla="*/ 1819 w 1838"/>
                <a:gd name="T11" fmla="*/ 642 h 996"/>
                <a:gd name="T12" fmla="*/ 1801 w 1838"/>
                <a:gd name="T13" fmla="*/ 623 h 996"/>
                <a:gd name="T14" fmla="*/ 1702 w 1838"/>
                <a:gd name="T15" fmla="*/ 559 h 996"/>
                <a:gd name="T16" fmla="*/ 1656 w 1838"/>
                <a:gd name="T17" fmla="*/ 446 h 996"/>
                <a:gd name="T18" fmla="*/ 1558 w 1838"/>
                <a:gd name="T19" fmla="*/ 481 h 996"/>
                <a:gd name="T20" fmla="*/ 1425 w 1838"/>
                <a:gd name="T21" fmla="*/ 368 h 996"/>
                <a:gd name="T22" fmla="*/ 1363 w 1838"/>
                <a:gd name="T23" fmla="*/ 446 h 996"/>
                <a:gd name="T24" fmla="*/ 1344 w 1838"/>
                <a:gd name="T25" fmla="*/ 697 h 996"/>
                <a:gd name="T26" fmla="*/ 1246 w 1838"/>
                <a:gd name="T27" fmla="*/ 602 h 996"/>
                <a:gd name="T28" fmla="*/ 1041 w 1838"/>
                <a:gd name="T29" fmla="*/ 551 h 996"/>
                <a:gd name="T30" fmla="*/ 1020 w 1838"/>
                <a:gd name="T31" fmla="*/ 390 h 996"/>
                <a:gd name="T32" fmla="*/ 1087 w 1838"/>
                <a:gd name="T33" fmla="*/ 321 h 996"/>
                <a:gd name="T34" fmla="*/ 1159 w 1838"/>
                <a:gd name="T35" fmla="*/ 263 h 996"/>
                <a:gd name="T36" fmla="*/ 1178 w 1838"/>
                <a:gd name="T37" fmla="*/ 229 h 996"/>
                <a:gd name="T38" fmla="*/ 1240 w 1838"/>
                <a:gd name="T39" fmla="*/ 217 h 996"/>
                <a:gd name="T40" fmla="*/ 1280 w 1838"/>
                <a:gd name="T41" fmla="*/ 109 h 996"/>
                <a:gd name="T42" fmla="*/ 1204 w 1838"/>
                <a:gd name="T43" fmla="*/ 121 h 996"/>
                <a:gd name="T44" fmla="*/ 1141 w 1838"/>
                <a:gd name="T45" fmla="*/ 133 h 996"/>
                <a:gd name="T46" fmla="*/ 1073 w 1838"/>
                <a:gd name="T47" fmla="*/ 99 h 996"/>
                <a:gd name="T48" fmla="*/ 985 w 1838"/>
                <a:gd name="T49" fmla="*/ 0 h 996"/>
                <a:gd name="T50" fmla="*/ 952 w 1838"/>
                <a:gd name="T51" fmla="*/ 68 h 996"/>
                <a:gd name="T52" fmla="*/ 973 w 1838"/>
                <a:gd name="T53" fmla="*/ 177 h 996"/>
                <a:gd name="T54" fmla="*/ 844 w 1838"/>
                <a:gd name="T55" fmla="*/ 165 h 996"/>
                <a:gd name="T56" fmla="*/ 738 w 1838"/>
                <a:gd name="T57" fmla="*/ 136 h 996"/>
                <a:gd name="T58" fmla="*/ 664 w 1838"/>
                <a:gd name="T59" fmla="*/ 159 h 996"/>
                <a:gd name="T60" fmla="*/ 572 w 1838"/>
                <a:gd name="T61" fmla="*/ 145 h 996"/>
                <a:gd name="T62" fmla="*/ 345 w 1838"/>
                <a:gd name="T63" fmla="*/ 76 h 996"/>
                <a:gd name="T64" fmla="*/ 237 w 1838"/>
                <a:gd name="T65" fmla="*/ 73 h 996"/>
                <a:gd name="T66" fmla="*/ 104 w 1838"/>
                <a:gd name="T67" fmla="*/ 125 h 996"/>
                <a:gd name="T68" fmla="*/ 0 w 1838"/>
                <a:gd name="T69" fmla="*/ 435 h 996"/>
                <a:gd name="T70" fmla="*/ 115 w 1838"/>
                <a:gd name="T71" fmla="*/ 455 h 996"/>
                <a:gd name="T72" fmla="*/ 212 w 1838"/>
                <a:gd name="T73" fmla="*/ 570 h 996"/>
                <a:gd name="T74" fmla="*/ 233 w 1838"/>
                <a:gd name="T75" fmla="*/ 659 h 996"/>
                <a:gd name="T76" fmla="*/ 310 w 1838"/>
                <a:gd name="T77" fmla="*/ 744 h 996"/>
                <a:gd name="T78" fmla="*/ 384 w 1838"/>
                <a:gd name="T79" fmla="*/ 793 h 996"/>
                <a:gd name="T80" fmla="*/ 1047 w 1838"/>
                <a:gd name="T81" fmla="*/ 803 h 996"/>
                <a:gd name="T82" fmla="*/ 1159 w 1838"/>
                <a:gd name="T83" fmla="*/ 816 h 996"/>
                <a:gd name="T84" fmla="*/ 1210 w 1838"/>
                <a:gd name="T85" fmla="*/ 859 h 996"/>
                <a:gd name="T86" fmla="*/ 1303 w 1838"/>
                <a:gd name="T87" fmla="*/ 922 h 996"/>
                <a:gd name="T88" fmla="*/ 1256 w 1838"/>
                <a:gd name="T89" fmla="*/ 996 h 996"/>
                <a:gd name="T90" fmla="*/ 1325 w 1838"/>
                <a:gd name="T91" fmla="*/ 978 h 996"/>
                <a:gd name="T92" fmla="*/ 1397 w 1838"/>
                <a:gd name="T93" fmla="*/ 936 h 996"/>
                <a:gd name="T94" fmla="*/ 1509 w 1838"/>
                <a:gd name="T95" fmla="*/ 897 h 996"/>
                <a:gd name="T96" fmla="*/ 1592 w 1838"/>
                <a:gd name="T97" fmla="*/ 909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8" h="996">
                  <a:moveTo>
                    <a:pt x="1592" y="907"/>
                  </a:moveTo>
                  <a:cubicBezTo>
                    <a:pt x="1592" y="904"/>
                    <a:pt x="1592" y="904"/>
                    <a:pt x="1592" y="904"/>
                  </a:cubicBezTo>
                  <a:cubicBezTo>
                    <a:pt x="1593" y="905"/>
                    <a:pt x="1597" y="904"/>
                    <a:pt x="1600" y="904"/>
                  </a:cubicBezTo>
                  <a:cubicBezTo>
                    <a:pt x="1604" y="904"/>
                    <a:pt x="1623" y="907"/>
                    <a:pt x="1630" y="903"/>
                  </a:cubicBezTo>
                  <a:cubicBezTo>
                    <a:pt x="1637" y="898"/>
                    <a:pt x="1637" y="888"/>
                    <a:pt x="1648" y="887"/>
                  </a:cubicBezTo>
                  <a:cubicBezTo>
                    <a:pt x="1648" y="898"/>
                    <a:pt x="1647" y="899"/>
                    <a:pt x="1659" y="899"/>
                  </a:cubicBezTo>
                  <a:cubicBezTo>
                    <a:pt x="1642" y="900"/>
                    <a:pt x="1615" y="913"/>
                    <a:pt x="1615" y="931"/>
                  </a:cubicBezTo>
                  <a:cubicBezTo>
                    <a:pt x="1615" y="938"/>
                    <a:pt x="1625" y="950"/>
                    <a:pt x="1630" y="950"/>
                  </a:cubicBezTo>
                  <a:cubicBezTo>
                    <a:pt x="1636" y="950"/>
                    <a:pt x="1650" y="929"/>
                    <a:pt x="1665" y="924"/>
                  </a:cubicBezTo>
                  <a:cubicBezTo>
                    <a:pt x="1669" y="923"/>
                    <a:pt x="1721" y="903"/>
                    <a:pt x="1721" y="896"/>
                  </a:cubicBezTo>
                  <a:cubicBezTo>
                    <a:pt x="1721" y="888"/>
                    <a:pt x="1701" y="887"/>
                    <a:pt x="1696" y="887"/>
                  </a:cubicBezTo>
                  <a:cubicBezTo>
                    <a:pt x="1674" y="887"/>
                    <a:pt x="1640" y="865"/>
                    <a:pt x="1640" y="845"/>
                  </a:cubicBezTo>
                  <a:cubicBezTo>
                    <a:pt x="1640" y="840"/>
                    <a:pt x="1646" y="834"/>
                    <a:pt x="1647" y="826"/>
                  </a:cubicBezTo>
                  <a:cubicBezTo>
                    <a:pt x="1643" y="826"/>
                    <a:pt x="1635" y="823"/>
                    <a:pt x="1628" y="823"/>
                  </a:cubicBezTo>
                  <a:cubicBezTo>
                    <a:pt x="1633" y="817"/>
                    <a:pt x="1660" y="813"/>
                    <a:pt x="1660" y="797"/>
                  </a:cubicBezTo>
                  <a:cubicBezTo>
                    <a:pt x="1660" y="782"/>
                    <a:pt x="1637" y="785"/>
                    <a:pt x="1621" y="785"/>
                  </a:cubicBezTo>
                  <a:cubicBezTo>
                    <a:pt x="1587" y="785"/>
                    <a:pt x="1572" y="810"/>
                    <a:pt x="1550" y="813"/>
                  </a:cubicBezTo>
                  <a:cubicBezTo>
                    <a:pt x="1559" y="791"/>
                    <a:pt x="1575" y="799"/>
                    <a:pt x="1592" y="781"/>
                  </a:cubicBezTo>
                  <a:cubicBezTo>
                    <a:pt x="1603" y="770"/>
                    <a:pt x="1595" y="763"/>
                    <a:pt x="1611" y="757"/>
                  </a:cubicBezTo>
                  <a:cubicBezTo>
                    <a:pt x="1640" y="748"/>
                    <a:pt x="1656" y="753"/>
                    <a:pt x="1685" y="753"/>
                  </a:cubicBezTo>
                  <a:cubicBezTo>
                    <a:pt x="1723" y="753"/>
                    <a:pt x="1744" y="766"/>
                    <a:pt x="1766" y="736"/>
                  </a:cubicBezTo>
                  <a:cubicBezTo>
                    <a:pt x="1777" y="721"/>
                    <a:pt x="1838" y="717"/>
                    <a:pt x="1838" y="692"/>
                  </a:cubicBezTo>
                  <a:cubicBezTo>
                    <a:pt x="1838" y="674"/>
                    <a:pt x="1832" y="666"/>
                    <a:pt x="1825" y="654"/>
                  </a:cubicBezTo>
                  <a:cubicBezTo>
                    <a:pt x="1819" y="654"/>
                    <a:pt x="1828" y="646"/>
                    <a:pt x="1819" y="642"/>
                  </a:cubicBezTo>
                  <a:cubicBezTo>
                    <a:pt x="1819" y="632"/>
                    <a:pt x="1819" y="632"/>
                    <a:pt x="1819" y="632"/>
                  </a:cubicBezTo>
                  <a:cubicBezTo>
                    <a:pt x="1802" y="643"/>
                    <a:pt x="1765" y="656"/>
                    <a:pt x="1747" y="656"/>
                  </a:cubicBezTo>
                  <a:cubicBezTo>
                    <a:pt x="1745" y="656"/>
                    <a:pt x="1740" y="655"/>
                    <a:pt x="1740" y="653"/>
                  </a:cubicBezTo>
                  <a:cubicBezTo>
                    <a:pt x="1755" y="644"/>
                    <a:pt x="1797" y="638"/>
                    <a:pt x="1801" y="623"/>
                  </a:cubicBezTo>
                  <a:cubicBezTo>
                    <a:pt x="1802" y="619"/>
                    <a:pt x="1796" y="618"/>
                    <a:pt x="1795" y="614"/>
                  </a:cubicBezTo>
                  <a:cubicBezTo>
                    <a:pt x="1777" y="616"/>
                    <a:pt x="1738" y="608"/>
                    <a:pt x="1738" y="581"/>
                  </a:cubicBezTo>
                  <a:cubicBezTo>
                    <a:pt x="1738" y="578"/>
                    <a:pt x="1738" y="578"/>
                    <a:pt x="1738" y="578"/>
                  </a:cubicBezTo>
                  <a:cubicBezTo>
                    <a:pt x="1721" y="578"/>
                    <a:pt x="1712" y="567"/>
                    <a:pt x="1702" y="559"/>
                  </a:cubicBezTo>
                  <a:cubicBezTo>
                    <a:pt x="1706" y="557"/>
                    <a:pt x="1713" y="554"/>
                    <a:pt x="1713" y="545"/>
                  </a:cubicBezTo>
                  <a:cubicBezTo>
                    <a:pt x="1713" y="537"/>
                    <a:pt x="1706" y="531"/>
                    <a:pt x="1708" y="523"/>
                  </a:cubicBezTo>
                  <a:cubicBezTo>
                    <a:pt x="1701" y="520"/>
                    <a:pt x="1676" y="504"/>
                    <a:pt x="1683" y="489"/>
                  </a:cubicBezTo>
                  <a:cubicBezTo>
                    <a:pt x="1691" y="471"/>
                    <a:pt x="1659" y="467"/>
                    <a:pt x="1656" y="446"/>
                  </a:cubicBezTo>
                  <a:cubicBezTo>
                    <a:pt x="1654" y="446"/>
                    <a:pt x="1646" y="438"/>
                    <a:pt x="1643" y="435"/>
                  </a:cubicBezTo>
                  <a:cubicBezTo>
                    <a:pt x="1638" y="439"/>
                    <a:pt x="1626" y="446"/>
                    <a:pt x="1626" y="458"/>
                  </a:cubicBezTo>
                  <a:cubicBezTo>
                    <a:pt x="1626" y="469"/>
                    <a:pt x="1602" y="499"/>
                    <a:pt x="1583" y="499"/>
                  </a:cubicBezTo>
                  <a:cubicBezTo>
                    <a:pt x="1569" y="499"/>
                    <a:pt x="1567" y="481"/>
                    <a:pt x="1558" y="481"/>
                  </a:cubicBezTo>
                  <a:cubicBezTo>
                    <a:pt x="1545" y="481"/>
                    <a:pt x="1540" y="442"/>
                    <a:pt x="1537" y="426"/>
                  </a:cubicBezTo>
                  <a:cubicBezTo>
                    <a:pt x="1534" y="403"/>
                    <a:pt x="1493" y="419"/>
                    <a:pt x="1493" y="390"/>
                  </a:cubicBezTo>
                  <a:cubicBezTo>
                    <a:pt x="1472" y="387"/>
                    <a:pt x="1468" y="360"/>
                    <a:pt x="1446" y="360"/>
                  </a:cubicBezTo>
                  <a:cubicBezTo>
                    <a:pt x="1437" y="360"/>
                    <a:pt x="1437" y="368"/>
                    <a:pt x="1425" y="368"/>
                  </a:cubicBezTo>
                  <a:cubicBezTo>
                    <a:pt x="1403" y="368"/>
                    <a:pt x="1390" y="354"/>
                    <a:pt x="1368" y="354"/>
                  </a:cubicBezTo>
                  <a:cubicBezTo>
                    <a:pt x="1357" y="354"/>
                    <a:pt x="1346" y="360"/>
                    <a:pt x="1346" y="374"/>
                  </a:cubicBezTo>
                  <a:cubicBezTo>
                    <a:pt x="1346" y="382"/>
                    <a:pt x="1372" y="394"/>
                    <a:pt x="1348" y="410"/>
                  </a:cubicBezTo>
                  <a:cubicBezTo>
                    <a:pt x="1338" y="416"/>
                    <a:pt x="1362" y="434"/>
                    <a:pt x="1363" y="446"/>
                  </a:cubicBezTo>
                  <a:cubicBezTo>
                    <a:pt x="1366" y="469"/>
                    <a:pt x="1344" y="475"/>
                    <a:pt x="1335" y="479"/>
                  </a:cubicBezTo>
                  <a:cubicBezTo>
                    <a:pt x="1352" y="510"/>
                    <a:pt x="1378" y="520"/>
                    <a:pt x="1378" y="573"/>
                  </a:cubicBezTo>
                  <a:cubicBezTo>
                    <a:pt x="1378" y="587"/>
                    <a:pt x="1333" y="623"/>
                    <a:pt x="1318" y="626"/>
                  </a:cubicBezTo>
                  <a:cubicBezTo>
                    <a:pt x="1344" y="640"/>
                    <a:pt x="1334" y="683"/>
                    <a:pt x="1344" y="697"/>
                  </a:cubicBezTo>
                  <a:cubicBezTo>
                    <a:pt x="1341" y="702"/>
                    <a:pt x="1331" y="707"/>
                    <a:pt x="1331" y="716"/>
                  </a:cubicBezTo>
                  <a:cubicBezTo>
                    <a:pt x="1322" y="716"/>
                    <a:pt x="1315" y="731"/>
                    <a:pt x="1308" y="725"/>
                  </a:cubicBezTo>
                  <a:cubicBezTo>
                    <a:pt x="1289" y="710"/>
                    <a:pt x="1262" y="685"/>
                    <a:pt x="1262" y="662"/>
                  </a:cubicBezTo>
                  <a:cubicBezTo>
                    <a:pt x="1262" y="636"/>
                    <a:pt x="1267" y="616"/>
                    <a:pt x="1246" y="602"/>
                  </a:cubicBezTo>
                  <a:cubicBezTo>
                    <a:pt x="1197" y="602"/>
                    <a:pt x="1197" y="602"/>
                    <a:pt x="1197" y="602"/>
                  </a:cubicBezTo>
                  <a:cubicBezTo>
                    <a:pt x="1169" y="581"/>
                    <a:pt x="1137" y="568"/>
                    <a:pt x="1103" y="554"/>
                  </a:cubicBezTo>
                  <a:cubicBezTo>
                    <a:pt x="1097" y="552"/>
                    <a:pt x="1080" y="539"/>
                    <a:pt x="1069" y="539"/>
                  </a:cubicBezTo>
                  <a:cubicBezTo>
                    <a:pt x="1058" y="539"/>
                    <a:pt x="1053" y="551"/>
                    <a:pt x="1041" y="551"/>
                  </a:cubicBezTo>
                  <a:cubicBezTo>
                    <a:pt x="1041" y="531"/>
                    <a:pt x="1029" y="487"/>
                    <a:pt x="1013" y="487"/>
                  </a:cubicBezTo>
                  <a:cubicBezTo>
                    <a:pt x="1005" y="487"/>
                    <a:pt x="1001" y="493"/>
                    <a:pt x="994" y="495"/>
                  </a:cubicBezTo>
                  <a:cubicBezTo>
                    <a:pt x="997" y="485"/>
                    <a:pt x="994" y="482"/>
                    <a:pt x="994" y="459"/>
                  </a:cubicBezTo>
                  <a:cubicBezTo>
                    <a:pt x="994" y="427"/>
                    <a:pt x="1003" y="408"/>
                    <a:pt x="1020" y="390"/>
                  </a:cubicBezTo>
                  <a:cubicBezTo>
                    <a:pt x="1026" y="384"/>
                    <a:pt x="1039" y="353"/>
                    <a:pt x="1045" y="350"/>
                  </a:cubicBezTo>
                  <a:cubicBezTo>
                    <a:pt x="1058" y="345"/>
                    <a:pt x="1081" y="353"/>
                    <a:pt x="1081" y="334"/>
                  </a:cubicBezTo>
                  <a:cubicBezTo>
                    <a:pt x="1081" y="322"/>
                    <a:pt x="1052" y="321"/>
                    <a:pt x="1041" y="315"/>
                  </a:cubicBezTo>
                  <a:cubicBezTo>
                    <a:pt x="1048" y="317"/>
                    <a:pt x="1025" y="301"/>
                    <a:pt x="1087" y="321"/>
                  </a:cubicBezTo>
                  <a:cubicBezTo>
                    <a:pt x="1103" y="326"/>
                    <a:pt x="1093" y="304"/>
                    <a:pt x="1102" y="304"/>
                  </a:cubicBezTo>
                  <a:cubicBezTo>
                    <a:pt x="1103" y="304"/>
                    <a:pt x="1109" y="304"/>
                    <a:pt x="1119" y="304"/>
                  </a:cubicBezTo>
                  <a:cubicBezTo>
                    <a:pt x="1137" y="304"/>
                    <a:pt x="1147" y="284"/>
                    <a:pt x="1159" y="275"/>
                  </a:cubicBezTo>
                  <a:cubicBezTo>
                    <a:pt x="1159" y="263"/>
                    <a:pt x="1159" y="263"/>
                    <a:pt x="1159" y="263"/>
                  </a:cubicBezTo>
                  <a:cubicBezTo>
                    <a:pt x="1133" y="256"/>
                    <a:pt x="1107" y="260"/>
                    <a:pt x="1096" y="236"/>
                  </a:cubicBezTo>
                  <a:cubicBezTo>
                    <a:pt x="1096" y="236"/>
                    <a:pt x="1104" y="236"/>
                    <a:pt x="1109" y="236"/>
                  </a:cubicBezTo>
                  <a:cubicBezTo>
                    <a:pt x="1119" y="243"/>
                    <a:pt x="1129" y="255"/>
                    <a:pt x="1144" y="255"/>
                  </a:cubicBezTo>
                  <a:cubicBezTo>
                    <a:pt x="1156" y="255"/>
                    <a:pt x="1178" y="238"/>
                    <a:pt x="1178" y="229"/>
                  </a:cubicBezTo>
                  <a:cubicBezTo>
                    <a:pt x="1178" y="225"/>
                    <a:pt x="1166" y="211"/>
                    <a:pt x="1172" y="211"/>
                  </a:cubicBezTo>
                  <a:cubicBezTo>
                    <a:pt x="1189" y="211"/>
                    <a:pt x="1195" y="227"/>
                    <a:pt x="1206" y="227"/>
                  </a:cubicBezTo>
                  <a:cubicBezTo>
                    <a:pt x="1212" y="227"/>
                    <a:pt x="1217" y="221"/>
                    <a:pt x="1231" y="221"/>
                  </a:cubicBezTo>
                  <a:cubicBezTo>
                    <a:pt x="1227" y="216"/>
                    <a:pt x="1230" y="202"/>
                    <a:pt x="1240" y="217"/>
                  </a:cubicBezTo>
                  <a:cubicBezTo>
                    <a:pt x="1245" y="225"/>
                    <a:pt x="1284" y="190"/>
                    <a:pt x="1284" y="179"/>
                  </a:cubicBezTo>
                  <a:cubicBezTo>
                    <a:pt x="1284" y="172"/>
                    <a:pt x="1266" y="164"/>
                    <a:pt x="1266" y="159"/>
                  </a:cubicBezTo>
                  <a:cubicBezTo>
                    <a:pt x="1266" y="154"/>
                    <a:pt x="1256" y="141"/>
                    <a:pt x="1280" y="129"/>
                  </a:cubicBezTo>
                  <a:cubicBezTo>
                    <a:pt x="1283" y="122"/>
                    <a:pt x="1280" y="123"/>
                    <a:pt x="1280" y="109"/>
                  </a:cubicBezTo>
                  <a:cubicBezTo>
                    <a:pt x="1256" y="109"/>
                    <a:pt x="1262" y="89"/>
                    <a:pt x="1231" y="89"/>
                  </a:cubicBezTo>
                  <a:cubicBezTo>
                    <a:pt x="1224" y="89"/>
                    <a:pt x="1219" y="84"/>
                    <a:pt x="1212" y="84"/>
                  </a:cubicBezTo>
                  <a:cubicBezTo>
                    <a:pt x="1203" y="84"/>
                    <a:pt x="1193" y="90"/>
                    <a:pt x="1193" y="100"/>
                  </a:cubicBezTo>
                  <a:cubicBezTo>
                    <a:pt x="1193" y="110"/>
                    <a:pt x="1204" y="114"/>
                    <a:pt x="1204" y="121"/>
                  </a:cubicBezTo>
                  <a:cubicBezTo>
                    <a:pt x="1204" y="129"/>
                    <a:pt x="1187" y="129"/>
                    <a:pt x="1183" y="137"/>
                  </a:cubicBezTo>
                  <a:cubicBezTo>
                    <a:pt x="1177" y="151"/>
                    <a:pt x="1179" y="161"/>
                    <a:pt x="1168" y="176"/>
                  </a:cubicBezTo>
                  <a:cubicBezTo>
                    <a:pt x="1151" y="199"/>
                    <a:pt x="1128" y="162"/>
                    <a:pt x="1128" y="153"/>
                  </a:cubicBezTo>
                  <a:cubicBezTo>
                    <a:pt x="1128" y="143"/>
                    <a:pt x="1141" y="145"/>
                    <a:pt x="1141" y="133"/>
                  </a:cubicBezTo>
                  <a:cubicBezTo>
                    <a:pt x="1141" y="128"/>
                    <a:pt x="1119" y="105"/>
                    <a:pt x="1113" y="105"/>
                  </a:cubicBezTo>
                  <a:cubicBezTo>
                    <a:pt x="1091" y="105"/>
                    <a:pt x="1106" y="140"/>
                    <a:pt x="1083" y="140"/>
                  </a:cubicBezTo>
                  <a:cubicBezTo>
                    <a:pt x="1083" y="126"/>
                    <a:pt x="1082" y="116"/>
                    <a:pt x="1066" y="109"/>
                  </a:cubicBezTo>
                  <a:cubicBezTo>
                    <a:pt x="1068" y="105"/>
                    <a:pt x="1069" y="102"/>
                    <a:pt x="1073" y="99"/>
                  </a:cubicBezTo>
                  <a:cubicBezTo>
                    <a:pt x="1061" y="91"/>
                    <a:pt x="1044" y="99"/>
                    <a:pt x="1035" y="87"/>
                  </a:cubicBezTo>
                  <a:cubicBezTo>
                    <a:pt x="1041" y="84"/>
                    <a:pt x="1054" y="78"/>
                    <a:pt x="1054" y="68"/>
                  </a:cubicBezTo>
                  <a:cubicBezTo>
                    <a:pt x="1054" y="53"/>
                    <a:pt x="1032" y="53"/>
                    <a:pt x="1031" y="42"/>
                  </a:cubicBezTo>
                  <a:cubicBezTo>
                    <a:pt x="1031" y="17"/>
                    <a:pt x="1014" y="1"/>
                    <a:pt x="985" y="0"/>
                  </a:cubicBezTo>
                  <a:cubicBezTo>
                    <a:pt x="970" y="0"/>
                    <a:pt x="976" y="10"/>
                    <a:pt x="977" y="18"/>
                  </a:cubicBezTo>
                  <a:cubicBezTo>
                    <a:pt x="968" y="20"/>
                    <a:pt x="956" y="18"/>
                    <a:pt x="956" y="30"/>
                  </a:cubicBezTo>
                  <a:cubicBezTo>
                    <a:pt x="956" y="38"/>
                    <a:pt x="962" y="42"/>
                    <a:pt x="962" y="50"/>
                  </a:cubicBezTo>
                  <a:cubicBezTo>
                    <a:pt x="962" y="58"/>
                    <a:pt x="952" y="57"/>
                    <a:pt x="952" y="68"/>
                  </a:cubicBezTo>
                  <a:cubicBezTo>
                    <a:pt x="952" y="94"/>
                    <a:pt x="1003" y="78"/>
                    <a:pt x="1003" y="105"/>
                  </a:cubicBezTo>
                  <a:cubicBezTo>
                    <a:pt x="1003" y="110"/>
                    <a:pt x="997" y="129"/>
                    <a:pt x="997" y="129"/>
                  </a:cubicBezTo>
                  <a:cubicBezTo>
                    <a:pt x="1003" y="126"/>
                    <a:pt x="1007" y="124"/>
                    <a:pt x="1013" y="121"/>
                  </a:cubicBezTo>
                  <a:cubicBezTo>
                    <a:pt x="1023" y="154"/>
                    <a:pt x="973" y="138"/>
                    <a:pt x="973" y="177"/>
                  </a:cubicBezTo>
                  <a:cubicBezTo>
                    <a:pt x="948" y="184"/>
                    <a:pt x="968" y="158"/>
                    <a:pt x="962" y="149"/>
                  </a:cubicBezTo>
                  <a:cubicBezTo>
                    <a:pt x="960" y="145"/>
                    <a:pt x="939" y="140"/>
                    <a:pt x="928" y="140"/>
                  </a:cubicBezTo>
                  <a:cubicBezTo>
                    <a:pt x="914" y="140"/>
                    <a:pt x="909" y="148"/>
                    <a:pt x="909" y="165"/>
                  </a:cubicBezTo>
                  <a:cubicBezTo>
                    <a:pt x="896" y="163"/>
                    <a:pt x="888" y="165"/>
                    <a:pt x="844" y="165"/>
                  </a:cubicBezTo>
                  <a:cubicBezTo>
                    <a:pt x="804" y="165"/>
                    <a:pt x="756" y="150"/>
                    <a:pt x="746" y="117"/>
                  </a:cubicBezTo>
                  <a:cubicBezTo>
                    <a:pt x="732" y="121"/>
                    <a:pt x="687" y="122"/>
                    <a:pt x="687" y="140"/>
                  </a:cubicBezTo>
                  <a:cubicBezTo>
                    <a:pt x="687" y="145"/>
                    <a:pt x="690" y="148"/>
                    <a:pt x="696" y="148"/>
                  </a:cubicBezTo>
                  <a:cubicBezTo>
                    <a:pt x="709" y="148"/>
                    <a:pt x="729" y="142"/>
                    <a:pt x="738" y="136"/>
                  </a:cubicBezTo>
                  <a:cubicBezTo>
                    <a:pt x="741" y="162"/>
                    <a:pt x="702" y="140"/>
                    <a:pt x="702" y="167"/>
                  </a:cubicBezTo>
                  <a:cubicBezTo>
                    <a:pt x="702" y="173"/>
                    <a:pt x="710" y="191"/>
                    <a:pt x="707" y="191"/>
                  </a:cubicBezTo>
                  <a:cubicBezTo>
                    <a:pt x="691" y="191"/>
                    <a:pt x="688" y="171"/>
                    <a:pt x="676" y="165"/>
                  </a:cubicBezTo>
                  <a:cubicBezTo>
                    <a:pt x="664" y="159"/>
                    <a:pt x="664" y="159"/>
                    <a:pt x="664" y="159"/>
                  </a:cubicBezTo>
                  <a:cubicBezTo>
                    <a:pt x="646" y="159"/>
                    <a:pt x="634" y="159"/>
                    <a:pt x="616" y="159"/>
                  </a:cubicBezTo>
                  <a:cubicBezTo>
                    <a:pt x="601" y="159"/>
                    <a:pt x="591" y="166"/>
                    <a:pt x="574" y="167"/>
                  </a:cubicBezTo>
                  <a:cubicBezTo>
                    <a:pt x="544" y="168"/>
                    <a:pt x="544" y="156"/>
                    <a:pt x="544" y="154"/>
                  </a:cubicBezTo>
                  <a:cubicBezTo>
                    <a:pt x="544" y="147"/>
                    <a:pt x="567" y="150"/>
                    <a:pt x="572" y="145"/>
                  </a:cubicBezTo>
                  <a:cubicBezTo>
                    <a:pt x="551" y="114"/>
                    <a:pt x="554" y="119"/>
                    <a:pt x="511" y="123"/>
                  </a:cubicBezTo>
                  <a:cubicBezTo>
                    <a:pt x="465" y="127"/>
                    <a:pt x="442" y="87"/>
                    <a:pt x="396" y="87"/>
                  </a:cubicBezTo>
                  <a:cubicBezTo>
                    <a:pt x="382" y="87"/>
                    <a:pt x="376" y="97"/>
                    <a:pt x="364" y="97"/>
                  </a:cubicBezTo>
                  <a:cubicBezTo>
                    <a:pt x="355" y="97"/>
                    <a:pt x="347" y="82"/>
                    <a:pt x="345" y="76"/>
                  </a:cubicBezTo>
                  <a:cubicBezTo>
                    <a:pt x="331" y="79"/>
                    <a:pt x="331" y="97"/>
                    <a:pt x="316" y="97"/>
                  </a:cubicBezTo>
                  <a:cubicBezTo>
                    <a:pt x="301" y="97"/>
                    <a:pt x="281" y="61"/>
                    <a:pt x="276" y="61"/>
                  </a:cubicBezTo>
                  <a:cubicBezTo>
                    <a:pt x="261" y="61"/>
                    <a:pt x="267" y="84"/>
                    <a:pt x="251" y="84"/>
                  </a:cubicBezTo>
                  <a:cubicBezTo>
                    <a:pt x="245" y="84"/>
                    <a:pt x="239" y="79"/>
                    <a:pt x="237" y="73"/>
                  </a:cubicBezTo>
                  <a:cubicBezTo>
                    <a:pt x="214" y="78"/>
                    <a:pt x="205" y="80"/>
                    <a:pt x="184" y="89"/>
                  </a:cubicBezTo>
                  <a:cubicBezTo>
                    <a:pt x="176" y="90"/>
                    <a:pt x="156" y="105"/>
                    <a:pt x="149" y="99"/>
                  </a:cubicBezTo>
                  <a:cubicBezTo>
                    <a:pt x="129" y="80"/>
                    <a:pt x="133" y="104"/>
                    <a:pt x="126" y="105"/>
                  </a:cubicBezTo>
                  <a:cubicBezTo>
                    <a:pt x="76" y="106"/>
                    <a:pt x="111" y="125"/>
                    <a:pt x="104" y="125"/>
                  </a:cubicBezTo>
                  <a:cubicBezTo>
                    <a:pt x="85" y="125"/>
                    <a:pt x="51" y="121"/>
                    <a:pt x="20" y="101"/>
                  </a:cubicBezTo>
                  <a:cubicBezTo>
                    <a:pt x="18" y="101"/>
                    <a:pt x="9" y="93"/>
                    <a:pt x="9" y="91"/>
                  </a:cubicBezTo>
                  <a:cubicBezTo>
                    <a:pt x="4" y="94"/>
                    <a:pt x="8" y="93"/>
                    <a:pt x="0" y="91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10" y="446"/>
                    <a:pt x="33" y="432"/>
                    <a:pt x="42" y="447"/>
                  </a:cubicBezTo>
                  <a:cubicBezTo>
                    <a:pt x="48" y="458"/>
                    <a:pt x="64" y="479"/>
                    <a:pt x="80" y="479"/>
                  </a:cubicBezTo>
                  <a:cubicBezTo>
                    <a:pt x="90" y="479"/>
                    <a:pt x="90" y="462"/>
                    <a:pt x="101" y="459"/>
                  </a:cubicBezTo>
                  <a:cubicBezTo>
                    <a:pt x="105" y="458"/>
                    <a:pt x="110" y="459"/>
                    <a:pt x="115" y="455"/>
                  </a:cubicBezTo>
                  <a:cubicBezTo>
                    <a:pt x="138" y="479"/>
                    <a:pt x="149" y="488"/>
                    <a:pt x="169" y="519"/>
                  </a:cubicBezTo>
                  <a:cubicBezTo>
                    <a:pt x="170" y="522"/>
                    <a:pt x="176" y="523"/>
                    <a:pt x="179" y="531"/>
                  </a:cubicBezTo>
                  <a:cubicBezTo>
                    <a:pt x="182" y="540"/>
                    <a:pt x="186" y="552"/>
                    <a:pt x="194" y="561"/>
                  </a:cubicBezTo>
                  <a:cubicBezTo>
                    <a:pt x="198" y="566"/>
                    <a:pt x="207" y="563"/>
                    <a:pt x="212" y="570"/>
                  </a:cubicBezTo>
                  <a:cubicBezTo>
                    <a:pt x="219" y="577"/>
                    <a:pt x="232" y="581"/>
                    <a:pt x="232" y="597"/>
                  </a:cubicBezTo>
                  <a:cubicBezTo>
                    <a:pt x="232" y="606"/>
                    <a:pt x="221" y="608"/>
                    <a:pt x="221" y="613"/>
                  </a:cubicBezTo>
                  <a:cubicBezTo>
                    <a:pt x="221" y="617"/>
                    <a:pt x="226" y="620"/>
                    <a:pt x="226" y="624"/>
                  </a:cubicBezTo>
                  <a:cubicBezTo>
                    <a:pt x="226" y="635"/>
                    <a:pt x="223" y="656"/>
                    <a:pt x="233" y="659"/>
                  </a:cubicBezTo>
                  <a:cubicBezTo>
                    <a:pt x="239" y="661"/>
                    <a:pt x="245" y="661"/>
                    <a:pt x="250" y="666"/>
                  </a:cubicBezTo>
                  <a:cubicBezTo>
                    <a:pt x="257" y="673"/>
                    <a:pt x="248" y="683"/>
                    <a:pt x="257" y="690"/>
                  </a:cubicBezTo>
                  <a:cubicBezTo>
                    <a:pt x="257" y="690"/>
                    <a:pt x="277" y="702"/>
                    <a:pt x="278" y="705"/>
                  </a:cubicBezTo>
                  <a:cubicBezTo>
                    <a:pt x="283" y="723"/>
                    <a:pt x="285" y="744"/>
                    <a:pt x="310" y="744"/>
                  </a:cubicBezTo>
                  <a:cubicBezTo>
                    <a:pt x="314" y="760"/>
                    <a:pt x="341" y="750"/>
                    <a:pt x="347" y="771"/>
                  </a:cubicBezTo>
                  <a:cubicBezTo>
                    <a:pt x="349" y="779"/>
                    <a:pt x="368" y="780"/>
                    <a:pt x="376" y="788"/>
                  </a:cubicBezTo>
                  <a:cubicBezTo>
                    <a:pt x="377" y="790"/>
                    <a:pt x="381" y="791"/>
                    <a:pt x="384" y="793"/>
                  </a:cubicBezTo>
                  <a:cubicBezTo>
                    <a:pt x="384" y="793"/>
                    <a:pt x="384" y="793"/>
                    <a:pt x="384" y="793"/>
                  </a:cubicBezTo>
                  <a:cubicBezTo>
                    <a:pt x="990" y="793"/>
                    <a:pt x="990" y="793"/>
                    <a:pt x="990" y="793"/>
                  </a:cubicBezTo>
                  <a:cubicBezTo>
                    <a:pt x="990" y="783"/>
                    <a:pt x="990" y="783"/>
                    <a:pt x="990" y="783"/>
                  </a:cubicBezTo>
                  <a:cubicBezTo>
                    <a:pt x="1000" y="791"/>
                    <a:pt x="999" y="798"/>
                    <a:pt x="1009" y="803"/>
                  </a:cubicBezTo>
                  <a:cubicBezTo>
                    <a:pt x="1047" y="803"/>
                    <a:pt x="1047" y="803"/>
                    <a:pt x="1047" y="803"/>
                  </a:cubicBezTo>
                  <a:cubicBezTo>
                    <a:pt x="1062" y="819"/>
                    <a:pt x="1082" y="819"/>
                    <a:pt x="1109" y="819"/>
                  </a:cubicBezTo>
                  <a:cubicBezTo>
                    <a:pt x="1119" y="816"/>
                    <a:pt x="1121" y="819"/>
                    <a:pt x="1129" y="815"/>
                  </a:cubicBezTo>
                  <a:cubicBezTo>
                    <a:pt x="1137" y="811"/>
                    <a:pt x="1134" y="799"/>
                    <a:pt x="1141" y="799"/>
                  </a:cubicBezTo>
                  <a:cubicBezTo>
                    <a:pt x="1150" y="799"/>
                    <a:pt x="1156" y="813"/>
                    <a:pt x="1159" y="816"/>
                  </a:cubicBezTo>
                  <a:cubicBezTo>
                    <a:pt x="1161" y="813"/>
                    <a:pt x="1160" y="806"/>
                    <a:pt x="1160" y="805"/>
                  </a:cubicBezTo>
                  <a:cubicBezTo>
                    <a:pt x="1163" y="805"/>
                    <a:pt x="1164" y="805"/>
                    <a:pt x="1166" y="805"/>
                  </a:cubicBezTo>
                  <a:cubicBezTo>
                    <a:pt x="1171" y="805"/>
                    <a:pt x="1203" y="832"/>
                    <a:pt x="1204" y="835"/>
                  </a:cubicBezTo>
                  <a:cubicBezTo>
                    <a:pt x="1209" y="845"/>
                    <a:pt x="1204" y="853"/>
                    <a:pt x="1210" y="859"/>
                  </a:cubicBezTo>
                  <a:cubicBezTo>
                    <a:pt x="1228" y="877"/>
                    <a:pt x="1251" y="873"/>
                    <a:pt x="1270" y="886"/>
                  </a:cubicBezTo>
                  <a:cubicBezTo>
                    <a:pt x="1290" y="886"/>
                    <a:pt x="1290" y="886"/>
                    <a:pt x="1290" y="886"/>
                  </a:cubicBezTo>
                  <a:cubicBezTo>
                    <a:pt x="1299" y="892"/>
                    <a:pt x="1310" y="900"/>
                    <a:pt x="1310" y="912"/>
                  </a:cubicBezTo>
                  <a:cubicBezTo>
                    <a:pt x="1310" y="918"/>
                    <a:pt x="1307" y="922"/>
                    <a:pt x="1303" y="922"/>
                  </a:cubicBezTo>
                  <a:cubicBezTo>
                    <a:pt x="1294" y="922"/>
                    <a:pt x="1284" y="911"/>
                    <a:pt x="1281" y="908"/>
                  </a:cubicBezTo>
                  <a:cubicBezTo>
                    <a:pt x="1278" y="921"/>
                    <a:pt x="1272" y="959"/>
                    <a:pt x="1261" y="959"/>
                  </a:cubicBezTo>
                  <a:cubicBezTo>
                    <a:pt x="1252" y="969"/>
                    <a:pt x="1244" y="974"/>
                    <a:pt x="1244" y="986"/>
                  </a:cubicBezTo>
                  <a:cubicBezTo>
                    <a:pt x="1247" y="990"/>
                    <a:pt x="1251" y="996"/>
                    <a:pt x="1256" y="996"/>
                  </a:cubicBezTo>
                  <a:cubicBezTo>
                    <a:pt x="1262" y="996"/>
                    <a:pt x="1263" y="991"/>
                    <a:pt x="1266" y="988"/>
                  </a:cubicBezTo>
                  <a:cubicBezTo>
                    <a:pt x="1273" y="981"/>
                    <a:pt x="1284" y="981"/>
                    <a:pt x="1295" y="981"/>
                  </a:cubicBezTo>
                  <a:cubicBezTo>
                    <a:pt x="1305" y="981"/>
                    <a:pt x="1309" y="987"/>
                    <a:pt x="1313" y="985"/>
                  </a:cubicBezTo>
                  <a:cubicBezTo>
                    <a:pt x="1318" y="982"/>
                    <a:pt x="1322" y="980"/>
                    <a:pt x="1325" y="978"/>
                  </a:cubicBezTo>
                  <a:cubicBezTo>
                    <a:pt x="1324" y="974"/>
                    <a:pt x="1322" y="969"/>
                    <a:pt x="1321" y="965"/>
                  </a:cubicBezTo>
                  <a:cubicBezTo>
                    <a:pt x="1320" y="962"/>
                    <a:pt x="1316" y="961"/>
                    <a:pt x="1316" y="958"/>
                  </a:cubicBezTo>
                  <a:cubicBezTo>
                    <a:pt x="1316" y="954"/>
                    <a:pt x="1324" y="952"/>
                    <a:pt x="1326" y="951"/>
                  </a:cubicBezTo>
                  <a:cubicBezTo>
                    <a:pt x="1343" y="946"/>
                    <a:pt x="1378" y="936"/>
                    <a:pt x="1397" y="936"/>
                  </a:cubicBezTo>
                  <a:cubicBezTo>
                    <a:pt x="1399" y="935"/>
                    <a:pt x="1426" y="906"/>
                    <a:pt x="1431" y="902"/>
                  </a:cubicBezTo>
                  <a:cubicBezTo>
                    <a:pt x="1435" y="899"/>
                    <a:pt x="1453" y="900"/>
                    <a:pt x="1471" y="900"/>
                  </a:cubicBezTo>
                  <a:cubicBezTo>
                    <a:pt x="1478" y="900"/>
                    <a:pt x="1483" y="900"/>
                    <a:pt x="1490" y="900"/>
                  </a:cubicBezTo>
                  <a:cubicBezTo>
                    <a:pt x="1497" y="900"/>
                    <a:pt x="1504" y="898"/>
                    <a:pt x="1509" y="897"/>
                  </a:cubicBezTo>
                  <a:cubicBezTo>
                    <a:pt x="1516" y="896"/>
                    <a:pt x="1514" y="893"/>
                    <a:pt x="1517" y="890"/>
                  </a:cubicBezTo>
                  <a:cubicBezTo>
                    <a:pt x="1531" y="875"/>
                    <a:pt x="1530" y="849"/>
                    <a:pt x="1550" y="835"/>
                  </a:cubicBezTo>
                  <a:cubicBezTo>
                    <a:pt x="1559" y="847"/>
                    <a:pt x="1573" y="830"/>
                    <a:pt x="1579" y="841"/>
                  </a:cubicBezTo>
                  <a:cubicBezTo>
                    <a:pt x="1590" y="861"/>
                    <a:pt x="1583" y="890"/>
                    <a:pt x="1592" y="909"/>
                  </a:cubicBezTo>
                  <a:lnTo>
                    <a:pt x="1592" y="90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116"/>
            <p:cNvSpPr>
              <a:spLocks/>
            </p:cNvSpPr>
            <p:nvPr/>
          </p:nvSpPr>
          <p:spPr bwMode="auto">
            <a:xfrm>
              <a:off x="1689100" y="1967781"/>
              <a:ext cx="921324" cy="705526"/>
            </a:xfrm>
            <a:custGeom>
              <a:avLst/>
              <a:gdLst>
                <a:gd name="T0" fmla="*/ 574 w 806"/>
                <a:gd name="T1" fmla="*/ 409 h 617"/>
                <a:gd name="T2" fmla="*/ 654 w 806"/>
                <a:gd name="T3" fmla="*/ 453 h 617"/>
                <a:gd name="T4" fmla="*/ 689 w 806"/>
                <a:gd name="T5" fmla="*/ 429 h 617"/>
                <a:gd name="T6" fmla="*/ 753 w 806"/>
                <a:gd name="T7" fmla="*/ 505 h 617"/>
                <a:gd name="T8" fmla="*/ 786 w 806"/>
                <a:gd name="T9" fmla="*/ 544 h 617"/>
                <a:gd name="T10" fmla="*/ 795 w 806"/>
                <a:gd name="T11" fmla="*/ 587 h 617"/>
                <a:gd name="T12" fmla="*/ 756 w 806"/>
                <a:gd name="T13" fmla="*/ 564 h 617"/>
                <a:gd name="T14" fmla="*/ 733 w 806"/>
                <a:gd name="T15" fmla="*/ 540 h 617"/>
                <a:gd name="T16" fmla="*/ 731 w 806"/>
                <a:gd name="T17" fmla="*/ 515 h 617"/>
                <a:gd name="T18" fmla="*/ 710 w 806"/>
                <a:gd name="T19" fmla="*/ 515 h 617"/>
                <a:gd name="T20" fmla="*/ 707 w 806"/>
                <a:gd name="T21" fmla="*/ 486 h 617"/>
                <a:gd name="T22" fmla="*/ 670 w 806"/>
                <a:gd name="T23" fmla="*/ 469 h 617"/>
                <a:gd name="T24" fmla="*/ 623 w 806"/>
                <a:gd name="T25" fmla="*/ 453 h 617"/>
                <a:gd name="T26" fmla="*/ 513 w 806"/>
                <a:gd name="T27" fmla="*/ 425 h 617"/>
                <a:gd name="T28" fmla="*/ 411 w 806"/>
                <a:gd name="T29" fmla="*/ 397 h 617"/>
                <a:gd name="T30" fmla="*/ 343 w 806"/>
                <a:gd name="T31" fmla="*/ 453 h 617"/>
                <a:gd name="T32" fmla="*/ 342 w 806"/>
                <a:gd name="T33" fmla="*/ 441 h 617"/>
                <a:gd name="T34" fmla="*/ 374 w 806"/>
                <a:gd name="T35" fmla="*/ 393 h 617"/>
                <a:gd name="T36" fmla="*/ 366 w 806"/>
                <a:gd name="T37" fmla="*/ 385 h 617"/>
                <a:gd name="T38" fmla="*/ 298 w 806"/>
                <a:gd name="T39" fmla="*/ 467 h 617"/>
                <a:gd name="T40" fmla="*/ 245 w 806"/>
                <a:gd name="T41" fmla="*/ 519 h 617"/>
                <a:gd name="T42" fmla="*/ 135 w 806"/>
                <a:gd name="T43" fmla="*/ 579 h 617"/>
                <a:gd name="T44" fmla="*/ 97 w 806"/>
                <a:gd name="T45" fmla="*/ 590 h 617"/>
                <a:gd name="T46" fmla="*/ 157 w 806"/>
                <a:gd name="T47" fmla="*/ 552 h 617"/>
                <a:gd name="T48" fmla="*/ 254 w 806"/>
                <a:gd name="T49" fmla="*/ 461 h 617"/>
                <a:gd name="T50" fmla="*/ 214 w 806"/>
                <a:gd name="T51" fmla="*/ 471 h 617"/>
                <a:gd name="T52" fmla="*/ 188 w 806"/>
                <a:gd name="T53" fmla="*/ 479 h 617"/>
                <a:gd name="T54" fmla="*/ 151 w 806"/>
                <a:gd name="T55" fmla="*/ 469 h 617"/>
                <a:gd name="T56" fmla="*/ 131 w 806"/>
                <a:gd name="T57" fmla="*/ 475 h 617"/>
                <a:gd name="T58" fmla="*/ 123 w 806"/>
                <a:gd name="T59" fmla="*/ 439 h 617"/>
                <a:gd name="T60" fmla="*/ 102 w 806"/>
                <a:gd name="T61" fmla="*/ 441 h 617"/>
                <a:gd name="T62" fmla="*/ 63 w 806"/>
                <a:gd name="T63" fmla="*/ 402 h 617"/>
                <a:gd name="T64" fmla="*/ 89 w 806"/>
                <a:gd name="T65" fmla="*/ 324 h 617"/>
                <a:gd name="T66" fmla="*/ 135 w 806"/>
                <a:gd name="T67" fmla="*/ 273 h 617"/>
                <a:gd name="T68" fmla="*/ 146 w 806"/>
                <a:gd name="T69" fmla="*/ 261 h 617"/>
                <a:gd name="T70" fmla="*/ 102 w 806"/>
                <a:gd name="T71" fmla="*/ 274 h 617"/>
                <a:gd name="T72" fmla="*/ 30 w 806"/>
                <a:gd name="T73" fmla="*/ 269 h 617"/>
                <a:gd name="T74" fmla="*/ 23 w 806"/>
                <a:gd name="T75" fmla="*/ 238 h 617"/>
                <a:gd name="T76" fmla="*/ 68 w 806"/>
                <a:gd name="T77" fmla="*/ 191 h 617"/>
                <a:gd name="T78" fmla="*/ 110 w 806"/>
                <a:gd name="T79" fmla="*/ 209 h 617"/>
                <a:gd name="T80" fmla="*/ 85 w 806"/>
                <a:gd name="T81" fmla="*/ 171 h 617"/>
                <a:gd name="T82" fmla="*/ 23 w 806"/>
                <a:gd name="T83" fmla="*/ 121 h 617"/>
                <a:gd name="T84" fmla="*/ 76 w 806"/>
                <a:gd name="T85" fmla="*/ 99 h 617"/>
                <a:gd name="T86" fmla="*/ 201 w 806"/>
                <a:gd name="T87" fmla="*/ 22 h 617"/>
                <a:gd name="T88" fmla="*/ 257 w 806"/>
                <a:gd name="T89" fmla="*/ 12 h 617"/>
                <a:gd name="T90" fmla="*/ 269 w 806"/>
                <a:gd name="T91" fmla="*/ 12 h 617"/>
                <a:gd name="T92" fmla="*/ 324 w 806"/>
                <a:gd name="T93" fmla="*/ 20 h 617"/>
                <a:gd name="T94" fmla="*/ 405 w 806"/>
                <a:gd name="T95" fmla="*/ 36 h 617"/>
                <a:gd name="T96" fmla="*/ 526 w 806"/>
                <a:gd name="T97" fmla="*/ 50 h 617"/>
                <a:gd name="T98" fmla="*/ 574 w 806"/>
                <a:gd name="T99" fmla="*/ 63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6" h="617">
                  <a:moveTo>
                    <a:pt x="574" y="65"/>
                  </a:moveTo>
                  <a:cubicBezTo>
                    <a:pt x="574" y="409"/>
                    <a:pt x="574" y="409"/>
                    <a:pt x="574" y="409"/>
                  </a:cubicBezTo>
                  <a:cubicBezTo>
                    <a:pt x="584" y="420"/>
                    <a:pt x="607" y="406"/>
                    <a:pt x="616" y="421"/>
                  </a:cubicBezTo>
                  <a:cubicBezTo>
                    <a:pt x="622" y="432"/>
                    <a:pt x="638" y="453"/>
                    <a:pt x="654" y="453"/>
                  </a:cubicBezTo>
                  <a:cubicBezTo>
                    <a:pt x="664" y="453"/>
                    <a:pt x="664" y="436"/>
                    <a:pt x="675" y="433"/>
                  </a:cubicBezTo>
                  <a:cubicBezTo>
                    <a:pt x="679" y="432"/>
                    <a:pt x="684" y="433"/>
                    <a:pt x="689" y="429"/>
                  </a:cubicBezTo>
                  <a:cubicBezTo>
                    <a:pt x="712" y="453"/>
                    <a:pt x="723" y="462"/>
                    <a:pt x="743" y="493"/>
                  </a:cubicBezTo>
                  <a:cubicBezTo>
                    <a:pt x="744" y="496"/>
                    <a:pt x="750" y="497"/>
                    <a:pt x="753" y="505"/>
                  </a:cubicBezTo>
                  <a:cubicBezTo>
                    <a:pt x="756" y="514"/>
                    <a:pt x="760" y="526"/>
                    <a:pt x="768" y="535"/>
                  </a:cubicBezTo>
                  <a:cubicBezTo>
                    <a:pt x="772" y="540"/>
                    <a:pt x="781" y="537"/>
                    <a:pt x="786" y="544"/>
                  </a:cubicBezTo>
                  <a:cubicBezTo>
                    <a:pt x="793" y="551"/>
                    <a:pt x="806" y="555"/>
                    <a:pt x="806" y="571"/>
                  </a:cubicBezTo>
                  <a:cubicBezTo>
                    <a:pt x="806" y="580"/>
                    <a:pt x="795" y="582"/>
                    <a:pt x="795" y="587"/>
                  </a:cubicBezTo>
                  <a:cubicBezTo>
                    <a:pt x="791" y="587"/>
                    <a:pt x="791" y="588"/>
                    <a:pt x="788" y="588"/>
                  </a:cubicBezTo>
                  <a:cubicBezTo>
                    <a:pt x="775" y="588"/>
                    <a:pt x="756" y="573"/>
                    <a:pt x="756" y="564"/>
                  </a:cubicBezTo>
                  <a:cubicBezTo>
                    <a:pt x="756" y="557"/>
                    <a:pt x="756" y="559"/>
                    <a:pt x="756" y="552"/>
                  </a:cubicBezTo>
                  <a:cubicBezTo>
                    <a:pt x="756" y="540"/>
                    <a:pt x="747" y="540"/>
                    <a:pt x="733" y="540"/>
                  </a:cubicBezTo>
                  <a:cubicBezTo>
                    <a:pt x="722" y="540"/>
                    <a:pt x="719" y="533"/>
                    <a:pt x="719" y="528"/>
                  </a:cubicBezTo>
                  <a:cubicBezTo>
                    <a:pt x="719" y="522"/>
                    <a:pt x="731" y="521"/>
                    <a:pt x="731" y="515"/>
                  </a:cubicBezTo>
                  <a:cubicBezTo>
                    <a:pt x="731" y="509"/>
                    <a:pt x="731" y="506"/>
                    <a:pt x="731" y="505"/>
                  </a:cubicBezTo>
                  <a:cubicBezTo>
                    <a:pt x="716" y="505"/>
                    <a:pt x="720" y="515"/>
                    <a:pt x="710" y="515"/>
                  </a:cubicBezTo>
                  <a:cubicBezTo>
                    <a:pt x="707" y="515"/>
                    <a:pt x="699" y="508"/>
                    <a:pt x="699" y="503"/>
                  </a:cubicBezTo>
                  <a:cubicBezTo>
                    <a:pt x="699" y="494"/>
                    <a:pt x="704" y="490"/>
                    <a:pt x="707" y="486"/>
                  </a:cubicBezTo>
                  <a:cubicBezTo>
                    <a:pt x="703" y="482"/>
                    <a:pt x="696" y="475"/>
                    <a:pt x="693" y="481"/>
                  </a:cubicBezTo>
                  <a:cubicBezTo>
                    <a:pt x="682" y="481"/>
                    <a:pt x="676" y="475"/>
                    <a:pt x="670" y="469"/>
                  </a:cubicBezTo>
                  <a:cubicBezTo>
                    <a:pt x="668" y="475"/>
                    <a:pt x="665" y="483"/>
                    <a:pt x="659" y="483"/>
                  </a:cubicBezTo>
                  <a:cubicBezTo>
                    <a:pt x="643" y="483"/>
                    <a:pt x="632" y="460"/>
                    <a:pt x="623" y="453"/>
                  </a:cubicBezTo>
                  <a:cubicBezTo>
                    <a:pt x="604" y="438"/>
                    <a:pt x="578" y="439"/>
                    <a:pt x="555" y="425"/>
                  </a:cubicBezTo>
                  <a:cubicBezTo>
                    <a:pt x="513" y="425"/>
                    <a:pt x="513" y="425"/>
                    <a:pt x="513" y="425"/>
                  </a:cubicBezTo>
                  <a:cubicBezTo>
                    <a:pt x="488" y="416"/>
                    <a:pt x="455" y="413"/>
                    <a:pt x="442" y="385"/>
                  </a:cubicBezTo>
                  <a:cubicBezTo>
                    <a:pt x="433" y="389"/>
                    <a:pt x="418" y="393"/>
                    <a:pt x="411" y="397"/>
                  </a:cubicBezTo>
                  <a:cubicBezTo>
                    <a:pt x="413" y="403"/>
                    <a:pt x="415" y="405"/>
                    <a:pt x="419" y="408"/>
                  </a:cubicBezTo>
                  <a:cubicBezTo>
                    <a:pt x="409" y="424"/>
                    <a:pt x="360" y="453"/>
                    <a:pt x="343" y="453"/>
                  </a:cubicBezTo>
                  <a:cubicBezTo>
                    <a:pt x="340" y="453"/>
                    <a:pt x="335" y="451"/>
                    <a:pt x="335" y="447"/>
                  </a:cubicBezTo>
                  <a:cubicBezTo>
                    <a:pt x="335" y="443"/>
                    <a:pt x="340" y="442"/>
                    <a:pt x="342" y="441"/>
                  </a:cubicBezTo>
                  <a:cubicBezTo>
                    <a:pt x="338" y="435"/>
                    <a:pt x="341" y="435"/>
                    <a:pt x="341" y="432"/>
                  </a:cubicBezTo>
                  <a:cubicBezTo>
                    <a:pt x="341" y="414"/>
                    <a:pt x="352" y="400"/>
                    <a:pt x="374" y="393"/>
                  </a:cubicBezTo>
                  <a:cubicBezTo>
                    <a:pt x="374" y="391"/>
                    <a:pt x="375" y="388"/>
                    <a:pt x="375" y="385"/>
                  </a:cubicBezTo>
                  <a:cubicBezTo>
                    <a:pt x="368" y="385"/>
                    <a:pt x="369" y="385"/>
                    <a:pt x="366" y="385"/>
                  </a:cubicBezTo>
                  <a:cubicBezTo>
                    <a:pt x="348" y="385"/>
                    <a:pt x="298" y="429"/>
                    <a:pt x="298" y="455"/>
                  </a:cubicBezTo>
                  <a:cubicBezTo>
                    <a:pt x="298" y="459"/>
                    <a:pt x="298" y="463"/>
                    <a:pt x="298" y="467"/>
                  </a:cubicBezTo>
                  <a:cubicBezTo>
                    <a:pt x="298" y="486"/>
                    <a:pt x="281" y="492"/>
                    <a:pt x="263" y="499"/>
                  </a:cubicBezTo>
                  <a:cubicBezTo>
                    <a:pt x="254" y="503"/>
                    <a:pt x="251" y="511"/>
                    <a:pt x="245" y="519"/>
                  </a:cubicBezTo>
                  <a:cubicBezTo>
                    <a:pt x="233" y="534"/>
                    <a:pt x="207" y="542"/>
                    <a:pt x="195" y="555"/>
                  </a:cubicBezTo>
                  <a:cubicBezTo>
                    <a:pt x="184" y="567"/>
                    <a:pt x="157" y="575"/>
                    <a:pt x="135" y="579"/>
                  </a:cubicBezTo>
                  <a:cubicBezTo>
                    <a:pt x="107" y="583"/>
                    <a:pt x="92" y="617"/>
                    <a:pt x="61" y="607"/>
                  </a:cubicBezTo>
                  <a:cubicBezTo>
                    <a:pt x="70" y="592"/>
                    <a:pt x="84" y="598"/>
                    <a:pt x="97" y="590"/>
                  </a:cubicBezTo>
                  <a:cubicBezTo>
                    <a:pt x="106" y="585"/>
                    <a:pt x="113" y="569"/>
                    <a:pt x="121" y="564"/>
                  </a:cubicBezTo>
                  <a:cubicBezTo>
                    <a:pt x="134" y="556"/>
                    <a:pt x="148" y="564"/>
                    <a:pt x="157" y="552"/>
                  </a:cubicBezTo>
                  <a:cubicBezTo>
                    <a:pt x="170" y="535"/>
                    <a:pt x="200" y="521"/>
                    <a:pt x="218" y="509"/>
                  </a:cubicBezTo>
                  <a:cubicBezTo>
                    <a:pt x="235" y="497"/>
                    <a:pt x="235" y="473"/>
                    <a:pt x="254" y="461"/>
                  </a:cubicBezTo>
                  <a:cubicBezTo>
                    <a:pt x="242" y="461"/>
                    <a:pt x="242" y="461"/>
                    <a:pt x="242" y="461"/>
                  </a:cubicBezTo>
                  <a:cubicBezTo>
                    <a:pt x="231" y="466"/>
                    <a:pt x="226" y="471"/>
                    <a:pt x="214" y="471"/>
                  </a:cubicBezTo>
                  <a:cubicBezTo>
                    <a:pt x="205" y="471"/>
                    <a:pt x="201" y="467"/>
                    <a:pt x="194" y="465"/>
                  </a:cubicBezTo>
                  <a:cubicBezTo>
                    <a:pt x="192" y="471"/>
                    <a:pt x="189" y="474"/>
                    <a:pt x="188" y="479"/>
                  </a:cubicBezTo>
                  <a:cubicBezTo>
                    <a:pt x="170" y="472"/>
                    <a:pt x="165" y="467"/>
                    <a:pt x="152" y="457"/>
                  </a:cubicBezTo>
                  <a:cubicBezTo>
                    <a:pt x="151" y="462"/>
                    <a:pt x="151" y="466"/>
                    <a:pt x="151" y="469"/>
                  </a:cubicBezTo>
                  <a:cubicBezTo>
                    <a:pt x="145" y="469"/>
                    <a:pt x="146" y="469"/>
                    <a:pt x="142" y="469"/>
                  </a:cubicBezTo>
                  <a:cubicBezTo>
                    <a:pt x="138" y="469"/>
                    <a:pt x="134" y="475"/>
                    <a:pt x="131" y="475"/>
                  </a:cubicBezTo>
                  <a:cubicBezTo>
                    <a:pt x="126" y="475"/>
                    <a:pt x="123" y="462"/>
                    <a:pt x="123" y="455"/>
                  </a:cubicBezTo>
                  <a:cubicBezTo>
                    <a:pt x="123" y="446"/>
                    <a:pt x="123" y="446"/>
                    <a:pt x="123" y="439"/>
                  </a:cubicBezTo>
                  <a:cubicBezTo>
                    <a:pt x="123" y="437"/>
                    <a:pt x="124" y="428"/>
                    <a:pt x="117" y="428"/>
                  </a:cubicBezTo>
                  <a:cubicBezTo>
                    <a:pt x="111" y="428"/>
                    <a:pt x="105" y="441"/>
                    <a:pt x="102" y="441"/>
                  </a:cubicBezTo>
                  <a:cubicBezTo>
                    <a:pt x="92" y="441"/>
                    <a:pt x="57" y="412"/>
                    <a:pt x="51" y="404"/>
                  </a:cubicBezTo>
                  <a:cubicBezTo>
                    <a:pt x="55" y="404"/>
                    <a:pt x="59" y="402"/>
                    <a:pt x="63" y="402"/>
                  </a:cubicBezTo>
                  <a:cubicBezTo>
                    <a:pt x="57" y="385"/>
                    <a:pt x="32" y="381"/>
                    <a:pt x="32" y="368"/>
                  </a:cubicBezTo>
                  <a:cubicBezTo>
                    <a:pt x="32" y="344"/>
                    <a:pt x="73" y="324"/>
                    <a:pt x="89" y="324"/>
                  </a:cubicBezTo>
                  <a:cubicBezTo>
                    <a:pt x="96" y="324"/>
                    <a:pt x="148" y="303"/>
                    <a:pt x="148" y="292"/>
                  </a:cubicBezTo>
                  <a:cubicBezTo>
                    <a:pt x="148" y="287"/>
                    <a:pt x="135" y="276"/>
                    <a:pt x="135" y="273"/>
                  </a:cubicBezTo>
                  <a:cubicBezTo>
                    <a:pt x="142" y="269"/>
                    <a:pt x="141" y="269"/>
                    <a:pt x="146" y="273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39" y="260"/>
                    <a:pt x="139" y="261"/>
                    <a:pt x="135" y="261"/>
                  </a:cubicBezTo>
                  <a:cubicBezTo>
                    <a:pt x="123" y="261"/>
                    <a:pt x="118" y="274"/>
                    <a:pt x="102" y="274"/>
                  </a:cubicBezTo>
                  <a:cubicBezTo>
                    <a:pt x="87" y="274"/>
                    <a:pt x="82" y="266"/>
                    <a:pt x="70" y="269"/>
                  </a:cubicBezTo>
                  <a:cubicBezTo>
                    <a:pt x="54" y="269"/>
                    <a:pt x="36" y="269"/>
                    <a:pt x="30" y="269"/>
                  </a:cubicBezTo>
                  <a:cubicBezTo>
                    <a:pt x="29" y="257"/>
                    <a:pt x="20" y="253"/>
                    <a:pt x="20" y="246"/>
                  </a:cubicBezTo>
                  <a:cubicBezTo>
                    <a:pt x="20" y="244"/>
                    <a:pt x="22" y="241"/>
                    <a:pt x="23" y="238"/>
                  </a:cubicBezTo>
                  <a:cubicBezTo>
                    <a:pt x="10" y="238"/>
                    <a:pt x="4" y="234"/>
                    <a:pt x="0" y="226"/>
                  </a:cubicBezTo>
                  <a:cubicBezTo>
                    <a:pt x="19" y="214"/>
                    <a:pt x="50" y="203"/>
                    <a:pt x="68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216"/>
                    <a:pt x="94" y="209"/>
                    <a:pt x="110" y="209"/>
                  </a:cubicBezTo>
                  <a:cubicBezTo>
                    <a:pt x="120" y="209"/>
                    <a:pt x="122" y="211"/>
                    <a:pt x="131" y="209"/>
                  </a:cubicBezTo>
                  <a:cubicBezTo>
                    <a:pt x="123" y="183"/>
                    <a:pt x="107" y="182"/>
                    <a:pt x="85" y="171"/>
                  </a:cubicBezTo>
                  <a:cubicBezTo>
                    <a:pt x="79" y="168"/>
                    <a:pt x="70" y="144"/>
                    <a:pt x="63" y="139"/>
                  </a:cubicBezTo>
                  <a:cubicBezTo>
                    <a:pt x="54" y="133"/>
                    <a:pt x="23" y="127"/>
                    <a:pt x="23" y="121"/>
                  </a:cubicBezTo>
                  <a:cubicBezTo>
                    <a:pt x="23" y="121"/>
                    <a:pt x="33" y="102"/>
                    <a:pt x="34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98" y="67"/>
                    <a:pt x="132" y="37"/>
                    <a:pt x="173" y="24"/>
                  </a:cubicBezTo>
                  <a:cubicBezTo>
                    <a:pt x="183" y="21"/>
                    <a:pt x="190" y="26"/>
                    <a:pt x="201" y="22"/>
                  </a:cubicBezTo>
                  <a:cubicBezTo>
                    <a:pt x="213" y="17"/>
                    <a:pt x="220" y="0"/>
                    <a:pt x="233" y="0"/>
                  </a:cubicBezTo>
                  <a:cubicBezTo>
                    <a:pt x="243" y="0"/>
                    <a:pt x="247" y="9"/>
                    <a:pt x="257" y="12"/>
                  </a:cubicBezTo>
                  <a:cubicBezTo>
                    <a:pt x="253" y="17"/>
                    <a:pt x="252" y="18"/>
                    <a:pt x="250" y="22"/>
                  </a:cubicBezTo>
                  <a:cubicBezTo>
                    <a:pt x="257" y="24"/>
                    <a:pt x="265" y="18"/>
                    <a:pt x="269" y="12"/>
                  </a:cubicBezTo>
                  <a:cubicBezTo>
                    <a:pt x="277" y="15"/>
                    <a:pt x="279" y="17"/>
                    <a:pt x="286" y="20"/>
                  </a:cubicBezTo>
                  <a:cubicBezTo>
                    <a:pt x="324" y="20"/>
                    <a:pt x="324" y="20"/>
                    <a:pt x="324" y="20"/>
                  </a:cubicBezTo>
                  <a:cubicBezTo>
                    <a:pt x="333" y="26"/>
                    <a:pt x="336" y="30"/>
                    <a:pt x="347" y="36"/>
                  </a:cubicBezTo>
                  <a:cubicBezTo>
                    <a:pt x="405" y="36"/>
                    <a:pt x="405" y="36"/>
                    <a:pt x="405" y="36"/>
                  </a:cubicBezTo>
                  <a:cubicBezTo>
                    <a:pt x="420" y="52"/>
                    <a:pt x="467" y="55"/>
                    <a:pt x="491" y="55"/>
                  </a:cubicBezTo>
                  <a:cubicBezTo>
                    <a:pt x="504" y="55"/>
                    <a:pt x="513" y="50"/>
                    <a:pt x="526" y="50"/>
                  </a:cubicBezTo>
                  <a:cubicBezTo>
                    <a:pt x="548" y="50"/>
                    <a:pt x="555" y="59"/>
                    <a:pt x="574" y="66"/>
                  </a:cubicBezTo>
                  <a:cubicBezTo>
                    <a:pt x="574" y="63"/>
                    <a:pt x="574" y="63"/>
                    <a:pt x="574" y="63"/>
                  </a:cubicBezTo>
                  <a:lnTo>
                    <a:pt x="574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17"/>
            <p:cNvSpPr>
              <a:spLocks/>
            </p:cNvSpPr>
            <p:nvPr/>
          </p:nvSpPr>
          <p:spPr bwMode="auto">
            <a:xfrm>
              <a:off x="2518598" y="2590664"/>
              <a:ext cx="42852" cy="58156"/>
            </a:xfrm>
            <a:custGeom>
              <a:avLst/>
              <a:gdLst>
                <a:gd name="T0" fmla="*/ 17 w 38"/>
                <a:gd name="T1" fmla="*/ 19 h 52"/>
                <a:gd name="T2" fmla="*/ 0 w 38"/>
                <a:gd name="T3" fmla="*/ 19 h 52"/>
                <a:gd name="T4" fmla="*/ 20 w 38"/>
                <a:gd name="T5" fmla="*/ 3 h 52"/>
                <a:gd name="T6" fmla="*/ 38 w 38"/>
                <a:gd name="T7" fmla="*/ 44 h 52"/>
                <a:gd name="T8" fmla="*/ 32 w 38"/>
                <a:gd name="T9" fmla="*/ 52 h 52"/>
                <a:gd name="T10" fmla="*/ 17 w 38"/>
                <a:gd name="T11" fmla="*/ 35 h 52"/>
                <a:gd name="T12" fmla="*/ 17 w 38"/>
                <a:gd name="T13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17" y="19"/>
                  </a:moveTo>
                  <a:cubicBezTo>
                    <a:pt x="5" y="16"/>
                    <a:pt x="10" y="12"/>
                    <a:pt x="0" y="19"/>
                  </a:cubicBezTo>
                  <a:cubicBezTo>
                    <a:pt x="0" y="0"/>
                    <a:pt x="4" y="0"/>
                    <a:pt x="20" y="3"/>
                  </a:cubicBezTo>
                  <a:cubicBezTo>
                    <a:pt x="18" y="24"/>
                    <a:pt x="38" y="27"/>
                    <a:pt x="38" y="44"/>
                  </a:cubicBezTo>
                  <a:cubicBezTo>
                    <a:pt x="38" y="50"/>
                    <a:pt x="36" y="52"/>
                    <a:pt x="32" y="52"/>
                  </a:cubicBezTo>
                  <a:cubicBezTo>
                    <a:pt x="25" y="52"/>
                    <a:pt x="17" y="35"/>
                    <a:pt x="17" y="35"/>
                  </a:cubicBezTo>
                  <a:cubicBezTo>
                    <a:pt x="17" y="29"/>
                    <a:pt x="15" y="23"/>
                    <a:pt x="17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18"/>
            <p:cNvSpPr>
              <a:spLocks/>
            </p:cNvSpPr>
            <p:nvPr/>
          </p:nvSpPr>
          <p:spPr bwMode="auto">
            <a:xfrm>
              <a:off x="2454320" y="2520264"/>
              <a:ext cx="45913" cy="73460"/>
            </a:xfrm>
            <a:custGeom>
              <a:avLst/>
              <a:gdLst>
                <a:gd name="T0" fmla="*/ 26 w 40"/>
                <a:gd name="T1" fmla="*/ 34 h 64"/>
                <a:gd name="T2" fmla="*/ 34 w 40"/>
                <a:gd name="T3" fmla="*/ 34 h 64"/>
                <a:gd name="T4" fmla="*/ 32 w 40"/>
                <a:gd name="T5" fmla="*/ 64 h 64"/>
                <a:gd name="T6" fmla="*/ 20 w 40"/>
                <a:gd name="T7" fmla="*/ 32 h 64"/>
                <a:gd name="T8" fmla="*/ 0 w 40"/>
                <a:gd name="T9" fmla="*/ 8 h 64"/>
                <a:gd name="T10" fmla="*/ 9 w 40"/>
                <a:gd name="T11" fmla="*/ 0 h 64"/>
                <a:gd name="T12" fmla="*/ 26 w 40"/>
                <a:gd name="T13" fmla="*/ 0 h 64"/>
                <a:gd name="T14" fmla="*/ 26 w 40"/>
                <a:gd name="T15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4">
                  <a:moveTo>
                    <a:pt x="26" y="34"/>
                  </a:moveTo>
                  <a:cubicBezTo>
                    <a:pt x="26" y="36"/>
                    <a:pt x="32" y="34"/>
                    <a:pt x="34" y="34"/>
                  </a:cubicBezTo>
                  <a:cubicBezTo>
                    <a:pt x="32" y="45"/>
                    <a:pt x="40" y="56"/>
                    <a:pt x="32" y="64"/>
                  </a:cubicBezTo>
                  <a:cubicBezTo>
                    <a:pt x="23" y="54"/>
                    <a:pt x="20" y="45"/>
                    <a:pt x="20" y="32"/>
                  </a:cubicBezTo>
                  <a:cubicBezTo>
                    <a:pt x="9" y="30"/>
                    <a:pt x="0" y="20"/>
                    <a:pt x="0" y="8"/>
                  </a:cubicBezTo>
                  <a:cubicBezTo>
                    <a:pt x="0" y="2"/>
                    <a:pt x="6" y="0"/>
                    <a:pt x="9" y="0"/>
                  </a:cubicBezTo>
                  <a:cubicBezTo>
                    <a:pt x="22" y="0"/>
                    <a:pt x="16" y="7"/>
                    <a:pt x="26" y="0"/>
                  </a:cubicBezTo>
                  <a:cubicBezTo>
                    <a:pt x="26" y="21"/>
                    <a:pt x="22" y="21"/>
                    <a:pt x="26" y="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2873660" y="1837695"/>
              <a:ext cx="456071" cy="250990"/>
            </a:xfrm>
            <a:custGeom>
              <a:avLst/>
              <a:gdLst>
                <a:gd name="T0" fmla="*/ 367 w 398"/>
                <a:gd name="T1" fmla="*/ 172 h 219"/>
                <a:gd name="T2" fmla="*/ 357 w 398"/>
                <a:gd name="T3" fmla="*/ 180 h 219"/>
                <a:gd name="T4" fmla="*/ 369 w 398"/>
                <a:gd name="T5" fmla="*/ 187 h 219"/>
                <a:gd name="T6" fmla="*/ 376 w 398"/>
                <a:gd name="T7" fmla="*/ 198 h 219"/>
                <a:gd name="T8" fmla="*/ 333 w 398"/>
                <a:gd name="T9" fmla="*/ 212 h 219"/>
                <a:gd name="T10" fmla="*/ 271 w 398"/>
                <a:gd name="T11" fmla="*/ 188 h 219"/>
                <a:gd name="T12" fmla="*/ 251 w 398"/>
                <a:gd name="T13" fmla="*/ 203 h 219"/>
                <a:gd name="T14" fmla="*/ 197 w 398"/>
                <a:gd name="T15" fmla="*/ 219 h 219"/>
                <a:gd name="T16" fmla="*/ 129 w 398"/>
                <a:gd name="T17" fmla="*/ 219 h 219"/>
                <a:gd name="T18" fmla="*/ 115 w 398"/>
                <a:gd name="T19" fmla="*/ 199 h 219"/>
                <a:gd name="T20" fmla="*/ 73 w 398"/>
                <a:gd name="T21" fmla="*/ 195 h 219"/>
                <a:gd name="T22" fmla="*/ 38 w 398"/>
                <a:gd name="T23" fmla="*/ 167 h 219"/>
                <a:gd name="T24" fmla="*/ 111 w 398"/>
                <a:gd name="T25" fmla="*/ 149 h 219"/>
                <a:gd name="T26" fmla="*/ 136 w 398"/>
                <a:gd name="T27" fmla="*/ 147 h 219"/>
                <a:gd name="T28" fmla="*/ 117 w 398"/>
                <a:gd name="T29" fmla="*/ 139 h 219"/>
                <a:gd name="T30" fmla="*/ 77 w 398"/>
                <a:gd name="T31" fmla="*/ 139 h 219"/>
                <a:gd name="T32" fmla="*/ 19 w 398"/>
                <a:gd name="T33" fmla="*/ 125 h 219"/>
                <a:gd name="T34" fmla="*/ 49 w 398"/>
                <a:gd name="T35" fmla="*/ 108 h 219"/>
                <a:gd name="T36" fmla="*/ 23 w 398"/>
                <a:gd name="T37" fmla="*/ 107 h 219"/>
                <a:gd name="T38" fmla="*/ 0 w 398"/>
                <a:gd name="T39" fmla="*/ 91 h 219"/>
                <a:gd name="T40" fmla="*/ 96 w 398"/>
                <a:gd name="T41" fmla="*/ 24 h 219"/>
                <a:gd name="T42" fmla="*/ 109 w 398"/>
                <a:gd name="T43" fmla="*/ 52 h 219"/>
                <a:gd name="T44" fmla="*/ 132 w 398"/>
                <a:gd name="T45" fmla="*/ 37 h 219"/>
                <a:gd name="T46" fmla="*/ 167 w 398"/>
                <a:gd name="T47" fmla="*/ 61 h 219"/>
                <a:gd name="T48" fmla="*/ 189 w 398"/>
                <a:gd name="T49" fmla="*/ 56 h 219"/>
                <a:gd name="T50" fmla="*/ 186 w 398"/>
                <a:gd name="T51" fmla="*/ 41 h 219"/>
                <a:gd name="T52" fmla="*/ 202 w 398"/>
                <a:gd name="T53" fmla="*/ 41 h 219"/>
                <a:gd name="T54" fmla="*/ 227 w 398"/>
                <a:gd name="T55" fmla="*/ 64 h 219"/>
                <a:gd name="T56" fmla="*/ 240 w 398"/>
                <a:gd name="T57" fmla="*/ 93 h 219"/>
                <a:gd name="T58" fmla="*/ 250 w 398"/>
                <a:gd name="T59" fmla="*/ 87 h 219"/>
                <a:gd name="T60" fmla="*/ 232 w 398"/>
                <a:gd name="T61" fmla="*/ 32 h 219"/>
                <a:gd name="T62" fmla="*/ 246 w 398"/>
                <a:gd name="T63" fmla="*/ 21 h 219"/>
                <a:gd name="T64" fmla="*/ 267 w 398"/>
                <a:gd name="T65" fmla="*/ 21 h 219"/>
                <a:gd name="T66" fmla="*/ 267 w 398"/>
                <a:gd name="T67" fmla="*/ 13 h 219"/>
                <a:gd name="T68" fmla="*/ 289 w 398"/>
                <a:gd name="T69" fmla="*/ 0 h 219"/>
                <a:gd name="T70" fmla="*/ 316 w 398"/>
                <a:gd name="T71" fmla="*/ 17 h 219"/>
                <a:gd name="T72" fmla="*/ 299 w 398"/>
                <a:gd name="T73" fmla="*/ 44 h 219"/>
                <a:gd name="T74" fmla="*/ 320 w 398"/>
                <a:gd name="T75" fmla="*/ 111 h 219"/>
                <a:gd name="T76" fmla="*/ 398 w 398"/>
                <a:gd name="T77" fmla="*/ 166 h 219"/>
                <a:gd name="T78" fmla="*/ 367 w 398"/>
                <a:gd name="T79" fmla="*/ 17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8" h="219">
                  <a:moveTo>
                    <a:pt x="367" y="172"/>
                  </a:moveTo>
                  <a:cubicBezTo>
                    <a:pt x="361" y="172"/>
                    <a:pt x="357" y="175"/>
                    <a:pt x="357" y="180"/>
                  </a:cubicBezTo>
                  <a:cubicBezTo>
                    <a:pt x="357" y="187"/>
                    <a:pt x="366" y="187"/>
                    <a:pt x="369" y="187"/>
                  </a:cubicBezTo>
                  <a:cubicBezTo>
                    <a:pt x="370" y="193"/>
                    <a:pt x="373" y="196"/>
                    <a:pt x="376" y="198"/>
                  </a:cubicBezTo>
                  <a:cubicBezTo>
                    <a:pt x="370" y="213"/>
                    <a:pt x="352" y="212"/>
                    <a:pt x="333" y="212"/>
                  </a:cubicBezTo>
                  <a:cubicBezTo>
                    <a:pt x="304" y="212"/>
                    <a:pt x="293" y="188"/>
                    <a:pt x="271" y="188"/>
                  </a:cubicBezTo>
                  <a:cubicBezTo>
                    <a:pt x="257" y="188"/>
                    <a:pt x="263" y="197"/>
                    <a:pt x="251" y="203"/>
                  </a:cubicBezTo>
                  <a:cubicBezTo>
                    <a:pt x="232" y="213"/>
                    <a:pt x="213" y="207"/>
                    <a:pt x="197" y="219"/>
                  </a:cubicBezTo>
                  <a:cubicBezTo>
                    <a:pt x="163" y="219"/>
                    <a:pt x="149" y="219"/>
                    <a:pt x="129" y="219"/>
                  </a:cubicBezTo>
                  <a:cubicBezTo>
                    <a:pt x="116" y="219"/>
                    <a:pt x="124" y="206"/>
                    <a:pt x="115" y="199"/>
                  </a:cubicBezTo>
                  <a:cubicBezTo>
                    <a:pt x="107" y="192"/>
                    <a:pt x="84" y="195"/>
                    <a:pt x="73" y="195"/>
                  </a:cubicBezTo>
                  <a:cubicBezTo>
                    <a:pt x="57" y="195"/>
                    <a:pt x="43" y="176"/>
                    <a:pt x="38" y="167"/>
                  </a:cubicBezTo>
                  <a:cubicBezTo>
                    <a:pt x="56" y="153"/>
                    <a:pt x="79" y="149"/>
                    <a:pt x="111" y="149"/>
                  </a:cubicBezTo>
                  <a:cubicBezTo>
                    <a:pt x="123" y="149"/>
                    <a:pt x="127" y="148"/>
                    <a:pt x="136" y="147"/>
                  </a:cubicBezTo>
                  <a:cubicBezTo>
                    <a:pt x="131" y="144"/>
                    <a:pt x="125" y="139"/>
                    <a:pt x="117" y="139"/>
                  </a:cubicBezTo>
                  <a:cubicBezTo>
                    <a:pt x="103" y="139"/>
                    <a:pt x="85" y="139"/>
                    <a:pt x="77" y="139"/>
                  </a:cubicBezTo>
                  <a:cubicBezTo>
                    <a:pt x="61" y="139"/>
                    <a:pt x="19" y="147"/>
                    <a:pt x="19" y="125"/>
                  </a:cubicBezTo>
                  <a:cubicBezTo>
                    <a:pt x="19" y="107"/>
                    <a:pt x="41" y="114"/>
                    <a:pt x="49" y="108"/>
                  </a:cubicBezTo>
                  <a:cubicBezTo>
                    <a:pt x="37" y="105"/>
                    <a:pt x="33" y="107"/>
                    <a:pt x="23" y="107"/>
                  </a:cubicBezTo>
                  <a:cubicBezTo>
                    <a:pt x="14" y="107"/>
                    <a:pt x="0" y="95"/>
                    <a:pt x="0" y="91"/>
                  </a:cubicBezTo>
                  <a:cubicBezTo>
                    <a:pt x="0" y="52"/>
                    <a:pt x="69" y="24"/>
                    <a:pt x="96" y="24"/>
                  </a:cubicBezTo>
                  <a:cubicBezTo>
                    <a:pt x="107" y="24"/>
                    <a:pt x="106" y="47"/>
                    <a:pt x="109" y="52"/>
                  </a:cubicBezTo>
                  <a:cubicBezTo>
                    <a:pt x="115" y="48"/>
                    <a:pt x="120" y="37"/>
                    <a:pt x="132" y="37"/>
                  </a:cubicBezTo>
                  <a:cubicBezTo>
                    <a:pt x="154" y="37"/>
                    <a:pt x="161" y="47"/>
                    <a:pt x="167" y="61"/>
                  </a:cubicBezTo>
                  <a:cubicBezTo>
                    <a:pt x="175" y="60"/>
                    <a:pt x="181" y="58"/>
                    <a:pt x="189" y="56"/>
                  </a:cubicBezTo>
                  <a:cubicBezTo>
                    <a:pt x="189" y="48"/>
                    <a:pt x="187" y="46"/>
                    <a:pt x="186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13" y="44"/>
                    <a:pt x="223" y="55"/>
                    <a:pt x="227" y="64"/>
                  </a:cubicBezTo>
                  <a:cubicBezTo>
                    <a:pt x="232" y="73"/>
                    <a:pt x="226" y="93"/>
                    <a:pt x="240" y="93"/>
                  </a:cubicBezTo>
                  <a:cubicBezTo>
                    <a:pt x="246" y="93"/>
                    <a:pt x="246" y="90"/>
                    <a:pt x="250" y="87"/>
                  </a:cubicBezTo>
                  <a:cubicBezTo>
                    <a:pt x="244" y="76"/>
                    <a:pt x="232" y="39"/>
                    <a:pt x="232" y="32"/>
                  </a:cubicBezTo>
                  <a:cubicBezTo>
                    <a:pt x="232" y="25"/>
                    <a:pt x="240" y="21"/>
                    <a:pt x="246" y="21"/>
                  </a:cubicBezTo>
                  <a:cubicBezTo>
                    <a:pt x="260" y="21"/>
                    <a:pt x="255" y="28"/>
                    <a:pt x="267" y="21"/>
                  </a:cubicBezTo>
                  <a:cubicBezTo>
                    <a:pt x="267" y="19"/>
                    <a:pt x="267" y="16"/>
                    <a:pt x="267" y="13"/>
                  </a:cubicBezTo>
                  <a:cubicBezTo>
                    <a:pt x="267" y="6"/>
                    <a:pt x="277" y="0"/>
                    <a:pt x="289" y="0"/>
                  </a:cubicBezTo>
                  <a:cubicBezTo>
                    <a:pt x="303" y="0"/>
                    <a:pt x="316" y="6"/>
                    <a:pt x="316" y="17"/>
                  </a:cubicBezTo>
                  <a:cubicBezTo>
                    <a:pt x="316" y="29"/>
                    <a:pt x="299" y="37"/>
                    <a:pt x="299" y="44"/>
                  </a:cubicBezTo>
                  <a:cubicBezTo>
                    <a:pt x="299" y="72"/>
                    <a:pt x="320" y="91"/>
                    <a:pt x="320" y="111"/>
                  </a:cubicBezTo>
                  <a:cubicBezTo>
                    <a:pt x="320" y="137"/>
                    <a:pt x="383" y="154"/>
                    <a:pt x="398" y="166"/>
                  </a:cubicBezTo>
                  <a:cubicBezTo>
                    <a:pt x="384" y="176"/>
                    <a:pt x="381" y="172"/>
                    <a:pt x="367" y="1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20"/>
            <p:cNvSpPr>
              <a:spLocks/>
            </p:cNvSpPr>
            <p:nvPr/>
          </p:nvSpPr>
          <p:spPr bwMode="auto">
            <a:xfrm>
              <a:off x="2706842" y="1796374"/>
              <a:ext cx="254053" cy="177529"/>
            </a:xfrm>
            <a:custGeom>
              <a:avLst/>
              <a:gdLst>
                <a:gd name="T0" fmla="*/ 48 w 222"/>
                <a:gd name="T1" fmla="*/ 147 h 155"/>
                <a:gd name="T2" fmla="*/ 36 w 222"/>
                <a:gd name="T3" fmla="*/ 131 h 155"/>
                <a:gd name="T4" fmla="*/ 0 w 222"/>
                <a:gd name="T5" fmla="*/ 115 h 155"/>
                <a:gd name="T6" fmla="*/ 38 w 222"/>
                <a:gd name="T7" fmla="*/ 38 h 155"/>
                <a:gd name="T8" fmla="*/ 26 w 222"/>
                <a:gd name="T9" fmla="*/ 10 h 155"/>
                <a:gd name="T10" fmla="*/ 72 w 222"/>
                <a:gd name="T11" fmla="*/ 10 h 155"/>
                <a:gd name="T12" fmla="*/ 102 w 222"/>
                <a:gd name="T13" fmla="*/ 4 h 155"/>
                <a:gd name="T14" fmla="*/ 143 w 222"/>
                <a:gd name="T15" fmla="*/ 20 h 155"/>
                <a:gd name="T16" fmla="*/ 169 w 222"/>
                <a:gd name="T17" fmla="*/ 18 h 155"/>
                <a:gd name="T18" fmla="*/ 222 w 222"/>
                <a:gd name="T19" fmla="*/ 52 h 155"/>
                <a:gd name="T20" fmla="*/ 174 w 222"/>
                <a:gd name="T21" fmla="*/ 69 h 155"/>
                <a:gd name="T22" fmla="*/ 117 w 222"/>
                <a:gd name="T23" fmla="*/ 129 h 155"/>
                <a:gd name="T24" fmla="*/ 59 w 222"/>
                <a:gd name="T25" fmla="*/ 155 h 155"/>
                <a:gd name="T26" fmla="*/ 48 w 22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" h="155">
                  <a:moveTo>
                    <a:pt x="48" y="147"/>
                  </a:moveTo>
                  <a:cubicBezTo>
                    <a:pt x="44" y="147"/>
                    <a:pt x="38" y="135"/>
                    <a:pt x="36" y="131"/>
                  </a:cubicBezTo>
                  <a:cubicBezTo>
                    <a:pt x="30" y="123"/>
                    <a:pt x="0" y="125"/>
                    <a:pt x="0" y="115"/>
                  </a:cubicBezTo>
                  <a:cubicBezTo>
                    <a:pt x="0" y="88"/>
                    <a:pt x="38" y="66"/>
                    <a:pt x="38" y="38"/>
                  </a:cubicBezTo>
                  <a:cubicBezTo>
                    <a:pt x="38" y="31"/>
                    <a:pt x="27" y="18"/>
                    <a:pt x="26" y="10"/>
                  </a:cubicBezTo>
                  <a:cubicBezTo>
                    <a:pt x="45" y="2"/>
                    <a:pt x="54" y="10"/>
                    <a:pt x="72" y="10"/>
                  </a:cubicBezTo>
                  <a:cubicBezTo>
                    <a:pt x="81" y="10"/>
                    <a:pt x="88" y="0"/>
                    <a:pt x="102" y="4"/>
                  </a:cubicBezTo>
                  <a:cubicBezTo>
                    <a:pt x="119" y="9"/>
                    <a:pt x="126" y="18"/>
                    <a:pt x="143" y="20"/>
                  </a:cubicBezTo>
                  <a:cubicBezTo>
                    <a:pt x="150" y="27"/>
                    <a:pt x="159" y="18"/>
                    <a:pt x="169" y="18"/>
                  </a:cubicBezTo>
                  <a:cubicBezTo>
                    <a:pt x="185" y="18"/>
                    <a:pt x="222" y="34"/>
                    <a:pt x="222" y="52"/>
                  </a:cubicBezTo>
                  <a:cubicBezTo>
                    <a:pt x="222" y="61"/>
                    <a:pt x="182" y="67"/>
                    <a:pt x="174" y="69"/>
                  </a:cubicBezTo>
                  <a:cubicBezTo>
                    <a:pt x="151" y="77"/>
                    <a:pt x="117" y="111"/>
                    <a:pt x="117" y="129"/>
                  </a:cubicBezTo>
                  <a:cubicBezTo>
                    <a:pt x="117" y="135"/>
                    <a:pt x="65" y="155"/>
                    <a:pt x="59" y="155"/>
                  </a:cubicBezTo>
                  <a:cubicBezTo>
                    <a:pt x="54" y="155"/>
                    <a:pt x="51" y="147"/>
                    <a:pt x="48" y="1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21"/>
            <p:cNvSpPr>
              <a:spLocks/>
            </p:cNvSpPr>
            <p:nvPr/>
          </p:nvSpPr>
          <p:spPr bwMode="auto">
            <a:xfrm>
              <a:off x="2908860" y="1673940"/>
              <a:ext cx="303027" cy="134677"/>
            </a:xfrm>
            <a:custGeom>
              <a:avLst/>
              <a:gdLst>
                <a:gd name="T0" fmla="*/ 91 w 265"/>
                <a:gd name="T1" fmla="*/ 117 h 117"/>
                <a:gd name="T2" fmla="*/ 70 w 265"/>
                <a:gd name="T3" fmla="*/ 105 h 117"/>
                <a:gd name="T4" fmla="*/ 91 w 265"/>
                <a:gd name="T5" fmla="*/ 95 h 117"/>
                <a:gd name="T6" fmla="*/ 78 w 265"/>
                <a:gd name="T7" fmla="*/ 77 h 117"/>
                <a:gd name="T8" fmla="*/ 70 w 265"/>
                <a:gd name="T9" fmla="*/ 87 h 117"/>
                <a:gd name="T10" fmla="*/ 38 w 265"/>
                <a:gd name="T11" fmla="*/ 93 h 117"/>
                <a:gd name="T12" fmla="*/ 12 w 265"/>
                <a:gd name="T13" fmla="*/ 87 h 117"/>
                <a:gd name="T14" fmla="*/ 0 w 265"/>
                <a:gd name="T15" fmla="*/ 75 h 117"/>
                <a:gd name="T16" fmla="*/ 0 w 265"/>
                <a:gd name="T17" fmla="*/ 63 h 117"/>
                <a:gd name="T18" fmla="*/ 19 w 265"/>
                <a:gd name="T19" fmla="*/ 56 h 117"/>
                <a:gd name="T20" fmla="*/ 53 w 265"/>
                <a:gd name="T21" fmla="*/ 63 h 117"/>
                <a:gd name="T22" fmla="*/ 19 w 265"/>
                <a:gd name="T23" fmla="*/ 53 h 117"/>
                <a:gd name="T24" fmla="*/ 19 w 265"/>
                <a:gd name="T25" fmla="*/ 41 h 117"/>
                <a:gd name="T26" fmla="*/ 32 w 265"/>
                <a:gd name="T27" fmla="*/ 41 h 117"/>
                <a:gd name="T28" fmla="*/ 66 w 265"/>
                <a:gd name="T29" fmla="*/ 47 h 117"/>
                <a:gd name="T30" fmla="*/ 28 w 265"/>
                <a:gd name="T31" fmla="*/ 38 h 117"/>
                <a:gd name="T32" fmla="*/ 43 w 265"/>
                <a:gd name="T33" fmla="*/ 29 h 117"/>
                <a:gd name="T34" fmla="*/ 62 w 265"/>
                <a:gd name="T35" fmla="*/ 32 h 117"/>
                <a:gd name="T36" fmla="*/ 40 w 265"/>
                <a:gd name="T37" fmla="*/ 21 h 117"/>
                <a:gd name="T38" fmla="*/ 65 w 265"/>
                <a:gd name="T39" fmla="*/ 21 h 117"/>
                <a:gd name="T40" fmla="*/ 77 w 265"/>
                <a:gd name="T41" fmla="*/ 33 h 117"/>
                <a:gd name="T42" fmla="*/ 95 w 265"/>
                <a:gd name="T43" fmla="*/ 33 h 117"/>
                <a:gd name="T44" fmla="*/ 167 w 265"/>
                <a:gd name="T45" fmla="*/ 63 h 117"/>
                <a:gd name="T46" fmla="*/ 184 w 265"/>
                <a:gd name="T47" fmla="*/ 53 h 117"/>
                <a:gd name="T48" fmla="*/ 168 w 265"/>
                <a:gd name="T49" fmla="*/ 51 h 117"/>
                <a:gd name="T50" fmla="*/ 176 w 265"/>
                <a:gd name="T51" fmla="*/ 48 h 117"/>
                <a:gd name="T52" fmla="*/ 176 w 265"/>
                <a:gd name="T53" fmla="*/ 37 h 117"/>
                <a:gd name="T54" fmla="*/ 157 w 265"/>
                <a:gd name="T55" fmla="*/ 25 h 117"/>
                <a:gd name="T56" fmla="*/ 184 w 265"/>
                <a:gd name="T57" fmla="*/ 0 h 117"/>
                <a:gd name="T58" fmla="*/ 199 w 265"/>
                <a:gd name="T59" fmla="*/ 5 h 117"/>
                <a:gd name="T60" fmla="*/ 199 w 265"/>
                <a:gd name="T61" fmla="*/ 16 h 117"/>
                <a:gd name="T62" fmla="*/ 227 w 265"/>
                <a:gd name="T63" fmla="*/ 45 h 117"/>
                <a:gd name="T64" fmla="*/ 248 w 265"/>
                <a:gd name="T65" fmla="*/ 36 h 117"/>
                <a:gd name="T66" fmla="*/ 265 w 265"/>
                <a:gd name="T67" fmla="*/ 56 h 117"/>
                <a:gd name="T68" fmla="*/ 240 w 265"/>
                <a:gd name="T69" fmla="*/ 93 h 117"/>
                <a:gd name="T70" fmla="*/ 191 w 265"/>
                <a:gd name="T71" fmla="*/ 91 h 117"/>
                <a:gd name="T72" fmla="*/ 140 w 265"/>
                <a:gd name="T73" fmla="*/ 105 h 117"/>
                <a:gd name="T74" fmla="*/ 91 w 265"/>
                <a:gd name="T7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117">
                  <a:moveTo>
                    <a:pt x="91" y="117"/>
                  </a:moveTo>
                  <a:cubicBezTo>
                    <a:pt x="82" y="117"/>
                    <a:pt x="70" y="110"/>
                    <a:pt x="70" y="105"/>
                  </a:cubicBezTo>
                  <a:cubicBezTo>
                    <a:pt x="70" y="93"/>
                    <a:pt x="81" y="95"/>
                    <a:pt x="91" y="95"/>
                  </a:cubicBezTo>
                  <a:cubicBezTo>
                    <a:pt x="87" y="89"/>
                    <a:pt x="80" y="85"/>
                    <a:pt x="78" y="77"/>
                  </a:cubicBezTo>
                  <a:cubicBezTo>
                    <a:pt x="74" y="78"/>
                    <a:pt x="70" y="83"/>
                    <a:pt x="70" y="87"/>
                  </a:cubicBezTo>
                  <a:cubicBezTo>
                    <a:pt x="57" y="89"/>
                    <a:pt x="47" y="93"/>
                    <a:pt x="38" y="93"/>
                  </a:cubicBezTo>
                  <a:cubicBezTo>
                    <a:pt x="28" y="93"/>
                    <a:pt x="17" y="87"/>
                    <a:pt x="12" y="87"/>
                  </a:cubicBezTo>
                  <a:cubicBezTo>
                    <a:pt x="6" y="87"/>
                    <a:pt x="0" y="82"/>
                    <a:pt x="0" y="75"/>
                  </a:cubicBezTo>
                  <a:cubicBezTo>
                    <a:pt x="0" y="67"/>
                    <a:pt x="3" y="69"/>
                    <a:pt x="0" y="63"/>
                  </a:cubicBezTo>
                  <a:cubicBezTo>
                    <a:pt x="8" y="62"/>
                    <a:pt x="12" y="56"/>
                    <a:pt x="19" y="56"/>
                  </a:cubicBezTo>
                  <a:cubicBezTo>
                    <a:pt x="34" y="56"/>
                    <a:pt x="42" y="63"/>
                    <a:pt x="53" y="63"/>
                  </a:cubicBezTo>
                  <a:cubicBezTo>
                    <a:pt x="40" y="62"/>
                    <a:pt x="29" y="57"/>
                    <a:pt x="19" y="5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5" y="40"/>
                    <a:pt x="32" y="41"/>
                    <a:pt x="32" y="41"/>
                  </a:cubicBezTo>
                  <a:cubicBezTo>
                    <a:pt x="35" y="41"/>
                    <a:pt x="59" y="46"/>
                    <a:pt x="66" y="47"/>
                  </a:cubicBezTo>
                  <a:cubicBezTo>
                    <a:pt x="52" y="44"/>
                    <a:pt x="39" y="45"/>
                    <a:pt x="28" y="38"/>
                  </a:cubicBezTo>
                  <a:cubicBezTo>
                    <a:pt x="31" y="33"/>
                    <a:pt x="37" y="29"/>
                    <a:pt x="43" y="29"/>
                  </a:cubicBezTo>
                  <a:cubicBezTo>
                    <a:pt x="53" y="29"/>
                    <a:pt x="56" y="32"/>
                    <a:pt x="62" y="32"/>
                  </a:cubicBezTo>
                  <a:cubicBezTo>
                    <a:pt x="53" y="32"/>
                    <a:pt x="40" y="31"/>
                    <a:pt x="40" y="21"/>
                  </a:cubicBezTo>
                  <a:cubicBezTo>
                    <a:pt x="53" y="19"/>
                    <a:pt x="58" y="21"/>
                    <a:pt x="65" y="21"/>
                  </a:cubicBezTo>
                  <a:cubicBezTo>
                    <a:pt x="68" y="21"/>
                    <a:pt x="77" y="24"/>
                    <a:pt x="77" y="33"/>
                  </a:cubicBezTo>
                  <a:cubicBezTo>
                    <a:pt x="87" y="33"/>
                    <a:pt x="93" y="33"/>
                    <a:pt x="95" y="33"/>
                  </a:cubicBezTo>
                  <a:cubicBezTo>
                    <a:pt x="118" y="33"/>
                    <a:pt x="134" y="63"/>
                    <a:pt x="167" y="63"/>
                  </a:cubicBezTo>
                  <a:cubicBezTo>
                    <a:pt x="177" y="63"/>
                    <a:pt x="181" y="60"/>
                    <a:pt x="184" y="53"/>
                  </a:cubicBezTo>
                  <a:cubicBezTo>
                    <a:pt x="175" y="53"/>
                    <a:pt x="171" y="52"/>
                    <a:pt x="168" y="51"/>
                  </a:cubicBezTo>
                  <a:cubicBezTo>
                    <a:pt x="169" y="49"/>
                    <a:pt x="174" y="48"/>
                    <a:pt x="176" y="48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1" y="36"/>
                    <a:pt x="157" y="32"/>
                    <a:pt x="157" y="25"/>
                  </a:cubicBezTo>
                  <a:cubicBezTo>
                    <a:pt x="157" y="13"/>
                    <a:pt x="177" y="6"/>
                    <a:pt x="184" y="0"/>
                  </a:cubicBezTo>
                  <a:cubicBezTo>
                    <a:pt x="189" y="3"/>
                    <a:pt x="193" y="5"/>
                    <a:pt x="199" y="5"/>
                  </a:cubicBezTo>
                  <a:cubicBezTo>
                    <a:pt x="198" y="12"/>
                    <a:pt x="199" y="14"/>
                    <a:pt x="199" y="16"/>
                  </a:cubicBezTo>
                  <a:cubicBezTo>
                    <a:pt x="199" y="28"/>
                    <a:pt x="213" y="45"/>
                    <a:pt x="227" y="45"/>
                  </a:cubicBezTo>
                  <a:cubicBezTo>
                    <a:pt x="234" y="45"/>
                    <a:pt x="238" y="36"/>
                    <a:pt x="248" y="36"/>
                  </a:cubicBezTo>
                  <a:cubicBezTo>
                    <a:pt x="257" y="36"/>
                    <a:pt x="265" y="46"/>
                    <a:pt x="265" y="56"/>
                  </a:cubicBezTo>
                  <a:cubicBezTo>
                    <a:pt x="265" y="67"/>
                    <a:pt x="247" y="90"/>
                    <a:pt x="240" y="93"/>
                  </a:cubicBezTo>
                  <a:cubicBezTo>
                    <a:pt x="236" y="94"/>
                    <a:pt x="191" y="89"/>
                    <a:pt x="191" y="91"/>
                  </a:cubicBezTo>
                  <a:cubicBezTo>
                    <a:pt x="191" y="93"/>
                    <a:pt x="143" y="104"/>
                    <a:pt x="140" y="105"/>
                  </a:cubicBezTo>
                  <a:cubicBezTo>
                    <a:pt x="125" y="111"/>
                    <a:pt x="110" y="117"/>
                    <a:pt x="91" y="1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22"/>
            <p:cNvSpPr>
              <a:spLocks/>
            </p:cNvSpPr>
            <p:nvPr/>
          </p:nvSpPr>
          <p:spPr bwMode="auto">
            <a:xfrm>
              <a:off x="2864477" y="1719852"/>
              <a:ext cx="41322" cy="33669"/>
            </a:xfrm>
            <a:custGeom>
              <a:avLst/>
              <a:gdLst>
                <a:gd name="T0" fmla="*/ 13 w 36"/>
                <a:gd name="T1" fmla="*/ 29 h 29"/>
                <a:gd name="T2" fmla="*/ 0 w 36"/>
                <a:gd name="T3" fmla="*/ 19 h 29"/>
                <a:gd name="T4" fmla="*/ 36 w 36"/>
                <a:gd name="T5" fmla="*/ 1 h 29"/>
                <a:gd name="T6" fmla="*/ 13 w 36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3" y="29"/>
                  </a:moveTo>
                  <a:cubicBezTo>
                    <a:pt x="7" y="29"/>
                    <a:pt x="0" y="25"/>
                    <a:pt x="0" y="19"/>
                  </a:cubicBezTo>
                  <a:cubicBezTo>
                    <a:pt x="0" y="7"/>
                    <a:pt x="28" y="0"/>
                    <a:pt x="36" y="1"/>
                  </a:cubicBezTo>
                  <a:cubicBezTo>
                    <a:pt x="34" y="12"/>
                    <a:pt x="23" y="29"/>
                    <a:pt x="13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23"/>
            <p:cNvSpPr>
              <a:spLocks/>
            </p:cNvSpPr>
            <p:nvPr/>
          </p:nvSpPr>
          <p:spPr bwMode="auto">
            <a:xfrm>
              <a:off x="2976199" y="1675470"/>
              <a:ext cx="29078" cy="12243"/>
            </a:xfrm>
            <a:custGeom>
              <a:avLst/>
              <a:gdLst>
                <a:gd name="T0" fmla="*/ 9 w 26"/>
                <a:gd name="T1" fmla="*/ 11 h 11"/>
                <a:gd name="T2" fmla="*/ 0 w 26"/>
                <a:gd name="T3" fmla="*/ 0 h 11"/>
                <a:gd name="T4" fmla="*/ 26 w 26"/>
                <a:gd name="T5" fmla="*/ 0 h 11"/>
                <a:gd name="T6" fmla="*/ 26 w 26"/>
                <a:gd name="T7" fmla="*/ 11 h 11"/>
                <a:gd name="T8" fmla="*/ 9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9" y="11"/>
                  </a:moveTo>
                  <a:cubicBezTo>
                    <a:pt x="6" y="11"/>
                    <a:pt x="0" y="8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11"/>
                    <a:pt x="9" y="11"/>
                    <a:pt x="9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24"/>
            <p:cNvSpPr>
              <a:spLocks/>
            </p:cNvSpPr>
            <p:nvPr/>
          </p:nvSpPr>
          <p:spPr bwMode="auto">
            <a:xfrm>
              <a:off x="2778773" y="1634148"/>
              <a:ext cx="172940" cy="101008"/>
            </a:xfrm>
            <a:custGeom>
              <a:avLst/>
              <a:gdLst>
                <a:gd name="T0" fmla="*/ 151 w 151"/>
                <a:gd name="T1" fmla="*/ 14 h 88"/>
                <a:gd name="T2" fmla="*/ 141 w 151"/>
                <a:gd name="T3" fmla="*/ 27 h 88"/>
                <a:gd name="T4" fmla="*/ 147 w 151"/>
                <a:gd name="T5" fmla="*/ 43 h 88"/>
                <a:gd name="T6" fmla="*/ 115 w 151"/>
                <a:gd name="T7" fmla="*/ 68 h 88"/>
                <a:gd name="T8" fmla="*/ 96 w 151"/>
                <a:gd name="T9" fmla="*/ 46 h 88"/>
                <a:gd name="T10" fmla="*/ 70 w 151"/>
                <a:gd name="T11" fmla="*/ 71 h 88"/>
                <a:gd name="T12" fmla="*/ 54 w 151"/>
                <a:gd name="T13" fmla="*/ 88 h 88"/>
                <a:gd name="T14" fmla="*/ 41 w 151"/>
                <a:gd name="T15" fmla="*/ 76 h 88"/>
                <a:gd name="T16" fmla="*/ 20 w 151"/>
                <a:gd name="T17" fmla="*/ 76 h 88"/>
                <a:gd name="T18" fmla="*/ 7 w 151"/>
                <a:gd name="T19" fmla="*/ 83 h 88"/>
                <a:gd name="T20" fmla="*/ 0 w 151"/>
                <a:gd name="T21" fmla="*/ 71 h 88"/>
                <a:gd name="T22" fmla="*/ 16 w 151"/>
                <a:gd name="T23" fmla="*/ 56 h 88"/>
                <a:gd name="T24" fmla="*/ 53 w 151"/>
                <a:gd name="T25" fmla="*/ 40 h 88"/>
                <a:gd name="T26" fmla="*/ 92 w 151"/>
                <a:gd name="T27" fmla="*/ 11 h 88"/>
                <a:gd name="T28" fmla="*/ 106 w 151"/>
                <a:gd name="T29" fmla="*/ 13 h 88"/>
                <a:gd name="T30" fmla="*/ 151 w 151"/>
                <a:gd name="T31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88">
                  <a:moveTo>
                    <a:pt x="151" y="14"/>
                  </a:moveTo>
                  <a:cubicBezTo>
                    <a:pt x="151" y="20"/>
                    <a:pt x="147" y="25"/>
                    <a:pt x="141" y="27"/>
                  </a:cubicBezTo>
                  <a:cubicBezTo>
                    <a:pt x="142" y="35"/>
                    <a:pt x="147" y="36"/>
                    <a:pt x="147" y="43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2" y="68"/>
                    <a:pt x="103" y="50"/>
                    <a:pt x="96" y="46"/>
                  </a:cubicBezTo>
                  <a:cubicBezTo>
                    <a:pt x="94" y="60"/>
                    <a:pt x="83" y="72"/>
                    <a:pt x="70" y="71"/>
                  </a:cubicBezTo>
                  <a:cubicBezTo>
                    <a:pt x="69" y="79"/>
                    <a:pt x="63" y="88"/>
                    <a:pt x="54" y="88"/>
                  </a:cubicBezTo>
                  <a:cubicBezTo>
                    <a:pt x="48" y="88"/>
                    <a:pt x="43" y="79"/>
                    <a:pt x="41" y="76"/>
                  </a:cubicBezTo>
                  <a:cubicBezTo>
                    <a:pt x="32" y="81"/>
                    <a:pt x="28" y="76"/>
                    <a:pt x="20" y="76"/>
                  </a:cubicBezTo>
                  <a:cubicBezTo>
                    <a:pt x="16" y="76"/>
                    <a:pt x="13" y="82"/>
                    <a:pt x="7" y="83"/>
                  </a:cubicBezTo>
                  <a:cubicBezTo>
                    <a:pt x="6" y="77"/>
                    <a:pt x="0" y="73"/>
                    <a:pt x="0" y="71"/>
                  </a:cubicBezTo>
                  <a:cubicBezTo>
                    <a:pt x="0" y="69"/>
                    <a:pt x="13" y="58"/>
                    <a:pt x="16" y="56"/>
                  </a:cubicBezTo>
                  <a:cubicBezTo>
                    <a:pt x="28" y="50"/>
                    <a:pt x="40" y="48"/>
                    <a:pt x="53" y="40"/>
                  </a:cubicBezTo>
                  <a:cubicBezTo>
                    <a:pt x="67" y="32"/>
                    <a:pt x="71" y="11"/>
                    <a:pt x="92" y="11"/>
                  </a:cubicBezTo>
                  <a:cubicBezTo>
                    <a:pt x="98" y="11"/>
                    <a:pt x="99" y="12"/>
                    <a:pt x="106" y="13"/>
                  </a:cubicBezTo>
                  <a:cubicBezTo>
                    <a:pt x="106" y="13"/>
                    <a:pt x="151" y="0"/>
                    <a:pt x="151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25"/>
            <p:cNvSpPr>
              <a:spLocks/>
            </p:cNvSpPr>
            <p:nvPr/>
          </p:nvSpPr>
          <p:spPr bwMode="auto">
            <a:xfrm>
              <a:off x="3009869" y="1569871"/>
              <a:ext cx="99479" cy="32139"/>
            </a:xfrm>
            <a:custGeom>
              <a:avLst/>
              <a:gdLst>
                <a:gd name="T0" fmla="*/ 34 w 87"/>
                <a:gd name="T1" fmla="*/ 28 h 28"/>
                <a:gd name="T2" fmla="*/ 15 w 87"/>
                <a:gd name="T3" fmla="*/ 22 h 28"/>
                <a:gd name="T4" fmla="*/ 0 w 87"/>
                <a:gd name="T5" fmla="*/ 28 h 28"/>
                <a:gd name="T6" fmla="*/ 55 w 87"/>
                <a:gd name="T7" fmla="*/ 0 h 28"/>
                <a:gd name="T8" fmla="*/ 87 w 87"/>
                <a:gd name="T9" fmla="*/ 20 h 28"/>
                <a:gd name="T10" fmla="*/ 67 w 87"/>
                <a:gd name="T11" fmla="*/ 28 h 28"/>
                <a:gd name="T12" fmla="*/ 34 w 8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8">
                  <a:moveTo>
                    <a:pt x="34" y="28"/>
                  </a:moveTo>
                  <a:cubicBezTo>
                    <a:pt x="25" y="28"/>
                    <a:pt x="23" y="22"/>
                    <a:pt x="15" y="22"/>
                  </a:cubicBezTo>
                  <a:cubicBezTo>
                    <a:pt x="9" y="22"/>
                    <a:pt x="6" y="27"/>
                    <a:pt x="0" y="28"/>
                  </a:cubicBezTo>
                  <a:cubicBezTo>
                    <a:pt x="0" y="18"/>
                    <a:pt x="45" y="0"/>
                    <a:pt x="55" y="0"/>
                  </a:cubicBezTo>
                  <a:cubicBezTo>
                    <a:pt x="71" y="0"/>
                    <a:pt x="84" y="10"/>
                    <a:pt x="87" y="20"/>
                  </a:cubicBezTo>
                  <a:cubicBezTo>
                    <a:pt x="81" y="23"/>
                    <a:pt x="76" y="28"/>
                    <a:pt x="67" y="28"/>
                  </a:cubicBezTo>
                  <a:cubicBezTo>
                    <a:pt x="46" y="28"/>
                    <a:pt x="51" y="28"/>
                    <a:pt x="34" y="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3012930" y="1606601"/>
              <a:ext cx="87235" cy="47443"/>
            </a:xfrm>
            <a:custGeom>
              <a:avLst/>
              <a:gdLst>
                <a:gd name="T0" fmla="*/ 65 w 76"/>
                <a:gd name="T1" fmla="*/ 18 h 42"/>
                <a:gd name="T2" fmla="*/ 24 w 76"/>
                <a:gd name="T3" fmla="*/ 42 h 42"/>
                <a:gd name="T4" fmla="*/ 0 w 76"/>
                <a:gd name="T5" fmla="*/ 20 h 42"/>
                <a:gd name="T6" fmla="*/ 62 w 76"/>
                <a:gd name="T7" fmla="*/ 0 h 42"/>
                <a:gd name="T8" fmla="*/ 76 w 76"/>
                <a:gd name="T9" fmla="*/ 8 h 42"/>
                <a:gd name="T10" fmla="*/ 43 w 76"/>
                <a:gd name="T11" fmla="*/ 18 h 42"/>
                <a:gd name="T12" fmla="*/ 65 w 76"/>
                <a:gd name="T1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5" y="18"/>
                  </a:moveTo>
                  <a:cubicBezTo>
                    <a:pt x="66" y="34"/>
                    <a:pt x="41" y="42"/>
                    <a:pt x="24" y="42"/>
                  </a:cubicBezTo>
                  <a:cubicBezTo>
                    <a:pt x="13" y="42"/>
                    <a:pt x="0" y="27"/>
                    <a:pt x="0" y="20"/>
                  </a:cubicBezTo>
                  <a:cubicBezTo>
                    <a:pt x="0" y="2"/>
                    <a:pt x="46" y="0"/>
                    <a:pt x="62" y="0"/>
                  </a:cubicBezTo>
                  <a:cubicBezTo>
                    <a:pt x="71" y="0"/>
                    <a:pt x="74" y="5"/>
                    <a:pt x="76" y="8"/>
                  </a:cubicBezTo>
                  <a:cubicBezTo>
                    <a:pt x="68" y="15"/>
                    <a:pt x="55" y="18"/>
                    <a:pt x="43" y="18"/>
                  </a:cubicBezTo>
                  <a:lnTo>
                    <a:pt x="65" y="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127"/>
            <p:cNvSpPr>
              <a:spLocks/>
            </p:cNvSpPr>
            <p:nvPr/>
          </p:nvSpPr>
          <p:spPr bwMode="auto">
            <a:xfrm>
              <a:off x="2971608" y="1598949"/>
              <a:ext cx="29078" cy="36730"/>
            </a:xfrm>
            <a:custGeom>
              <a:avLst/>
              <a:gdLst>
                <a:gd name="T0" fmla="*/ 26 w 26"/>
                <a:gd name="T1" fmla="*/ 22 h 32"/>
                <a:gd name="T2" fmla="*/ 15 w 26"/>
                <a:gd name="T3" fmla="*/ 32 h 32"/>
                <a:gd name="T4" fmla="*/ 0 w 26"/>
                <a:gd name="T5" fmla="*/ 20 h 32"/>
                <a:gd name="T6" fmla="*/ 26 w 26"/>
                <a:gd name="T7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2">
                  <a:moveTo>
                    <a:pt x="26" y="22"/>
                  </a:moveTo>
                  <a:cubicBezTo>
                    <a:pt x="22" y="27"/>
                    <a:pt x="20" y="32"/>
                    <a:pt x="15" y="32"/>
                  </a:cubicBezTo>
                  <a:cubicBezTo>
                    <a:pt x="8" y="32"/>
                    <a:pt x="0" y="24"/>
                    <a:pt x="0" y="20"/>
                  </a:cubicBezTo>
                  <a:cubicBezTo>
                    <a:pt x="0" y="0"/>
                    <a:pt x="21" y="20"/>
                    <a:pt x="26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128"/>
            <p:cNvSpPr>
              <a:spLocks/>
            </p:cNvSpPr>
            <p:nvPr/>
          </p:nvSpPr>
          <p:spPr bwMode="auto">
            <a:xfrm>
              <a:off x="3291470" y="1836165"/>
              <a:ext cx="146922" cy="127025"/>
            </a:xfrm>
            <a:custGeom>
              <a:avLst/>
              <a:gdLst>
                <a:gd name="T0" fmla="*/ 114 w 129"/>
                <a:gd name="T1" fmla="*/ 42 h 111"/>
                <a:gd name="T2" fmla="*/ 111 w 129"/>
                <a:gd name="T3" fmla="*/ 54 h 111"/>
                <a:gd name="T4" fmla="*/ 129 w 129"/>
                <a:gd name="T5" fmla="*/ 58 h 111"/>
                <a:gd name="T6" fmla="*/ 98 w 129"/>
                <a:gd name="T7" fmla="*/ 99 h 111"/>
                <a:gd name="T8" fmla="*/ 83 w 129"/>
                <a:gd name="T9" fmla="*/ 111 h 111"/>
                <a:gd name="T10" fmla="*/ 67 w 129"/>
                <a:gd name="T11" fmla="*/ 97 h 111"/>
                <a:gd name="T12" fmla="*/ 0 w 129"/>
                <a:gd name="T13" fmla="*/ 55 h 111"/>
                <a:gd name="T14" fmla="*/ 0 w 129"/>
                <a:gd name="T15" fmla="*/ 42 h 111"/>
                <a:gd name="T16" fmla="*/ 34 w 129"/>
                <a:gd name="T17" fmla="*/ 51 h 111"/>
                <a:gd name="T18" fmla="*/ 45 w 129"/>
                <a:gd name="T19" fmla="*/ 51 h 111"/>
                <a:gd name="T20" fmla="*/ 45 w 129"/>
                <a:gd name="T21" fmla="*/ 30 h 111"/>
                <a:gd name="T22" fmla="*/ 21 w 129"/>
                <a:gd name="T23" fmla="*/ 19 h 111"/>
                <a:gd name="T24" fmla="*/ 27 w 129"/>
                <a:gd name="T25" fmla="*/ 13 h 111"/>
                <a:gd name="T26" fmla="*/ 72 w 129"/>
                <a:gd name="T27" fmla="*/ 4 h 111"/>
                <a:gd name="T28" fmla="*/ 102 w 129"/>
                <a:gd name="T29" fmla="*/ 4 h 111"/>
                <a:gd name="T30" fmla="*/ 110 w 129"/>
                <a:gd name="T31" fmla="*/ 11 h 111"/>
                <a:gd name="T32" fmla="*/ 86 w 129"/>
                <a:gd name="T33" fmla="*/ 41 h 111"/>
                <a:gd name="T34" fmla="*/ 114 w 129"/>
                <a:gd name="T35" fmla="*/ 4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11">
                  <a:moveTo>
                    <a:pt x="114" y="42"/>
                  </a:moveTo>
                  <a:cubicBezTo>
                    <a:pt x="114" y="53"/>
                    <a:pt x="111" y="46"/>
                    <a:pt x="111" y="54"/>
                  </a:cubicBezTo>
                  <a:cubicBezTo>
                    <a:pt x="114" y="54"/>
                    <a:pt x="124" y="56"/>
                    <a:pt x="129" y="58"/>
                  </a:cubicBezTo>
                  <a:cubicBezTo>
                    <a:pt x="125" y="101"/>
                    <a:pt x="123" y="89"/>
                    <a:pt x="98" y="99"/>
                  </a:cubicBezTo>
                  <a:cubicBezTo>
                    <a:pt x="92" y="101"/>
                    <a:pt x="90" y="111"/>
                    <a:pt x="83" y="111"/>
                  </a:cubicBezTo>
                  <a:cubicBezTo>
                    <a:pt x="73" y="111"/>
                    <a:pt x="71" y="102"/>
                    <a:pt x="67" y="97"/>
                  </a:cubicBezTo>
                  <a:cubicBezTo>
                    <a:pt x="45" y="75"/>
                    <a:pt x="22" y="78"/>
                    <a:pt x="0" y="5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0" y="42"/>
                    <a:pt x="21" y="51"/>
                    <a:pt x="34" y="51"/>
                  </a:cubicBezTo>
                  <a:cubicBezTo>
                    <a:pt x="42" y="51"/>
                    <a:pt x="39" y="51"/>
                    <a:pt x="45" y="5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36" y="28"/>
                    <a:pt x="21" y="30"/>
                    <a:pt x="21" y="19"/>
                  </a:cubicBezTo>
                  <a:cubicBezTo>
                    <a:pt x="21" y="17"/>
                    <a:pt x="26" y="15"/>
                    <a:pt x="27" y="13"/>
                  </a:cubicBezTo>
                  <a:cubicBezTo>
                    <a:pt x="39" y="0"/>
                    <a:pt x="55" y="4"/>
                    <a:pt x="72" y="4"/>
                  </a:cubicBezTo>
                  <a:cubicBezTo>
                    <a:pt x="86" y="4"/>
                    <a:pt x="102" y="4"/>
                    <a:pt x="102" y="4"/>
                  </a:cubicBezTo>
                  <a:cubicBezTo>
                    <a:pt x="105" y="4"/>
                    <a:pt x="110" y="8"/>
                    <a:pt x="110" y="11"/>
                  </a:cubicBezTo>
                  <a:cubicBezTo>
                    <a:pt x="110" y="27"/>
                    <a:pt x="91" y="34"/>
                    <a:pt x="86" y="41"/>
                  </a:cubicBezTo>
                  <a:cubicBezTo>
                    <a:pt x="92" y="40"/>
                    <a:pt x="114" y="33"/>
                    <a:pt x="114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3237905" y="1686183"/>
              <a:ext cx="165287" cy="91825"/>
            </a:xfrm>
            <a:custGeom>
              <a:avLst/>
              <a:gdLst>
                <a:gd name="T0" fmla="*/ 8 w 144"/>
                <a:gd name="T1" fmla="*/ 19 h 80"/>
                <a:gd name="T2" fmla="*/ 0 w 144"/>
                <a:gd name="T3" fmla="*/ 3 h 80"/>
                <a:gd name="T4" fmla="*/ 9 w 144"/>
                <a:gd name="T5" fmla="*/ 3 h 80"/>
                <a:gd name="T6" fmla="*/ 66 w 144"/>
                <a:gd name="T7" fmla="*/ 37 h 80"/>
                <a:gd name="T8" fmla="*/ 51 w 144"/>
                <a:gd name="T9" fmla="*/ 23 h 80"/>
                <a:gd name="T10" fmla="*/ 51 w 144"/>
                <a:gd name="T11" fmla="*/ 14 h 80"/>
                <a:gd name="T12" fmla="*/ 92 w 144"/>
                <a:gd name="T13" fmla="*/ 31 h 80"/>
                <a:gd name="T14" fmla="*/ 92 w 144"/>
                <a:gd name="T15" fmla="*/ 14 h 80"/>
                <a:gd name="T16" fmla="*/ 66 w 144"/>
                <a:gd name="T17" fmla="*/ 3 h 80"/>
                <a:gd name="T18" fmla="*/ 80 w 144"/>
                <a:gd name="T19" fmla="*/ 2 h 80"/>
                <a:gd name="T20" fmla="*/ 114 w 144"/>
                <a:gd name="T21" fmla="*/ 10 h 80"/>
                <a:gd name="T22" fmla="*/ 129 w 144"/>
                <a:gd name="T23" fmla="*/ 3 h 80"/>
                <a:gd name="T24" fmla="*/ 144 w 144"/>
                <a:gd name="T25" fmla="*/ 23 h 80"/>
                <a:gd name="T26" fmla="*/ 138 w 144"/>
                <a:gd name="T27" fmla="*/ 73 h 80"/>
                <a:gd name="T28" fmla="*/ 108 w 144"/>
                <a:gd name="T29" fmla="*/ 77 h 80"/>
                <a:gd name="T30" fmla="*/ 83 w 144"/>
                <a:gd name="T31" fmla="*/ 73 h 80"/>
                <a:gd name="T32" fmla="*/ 89 w 144"/>
                <a:gd name="T33" fmla="*/ 65 h 80"/>
                <a:gd name="T34" fmla="*/ 89 w 144"/>
                <a:gd name="T35" fmla="*/ 57 h 80"/>
                <a:gd name="T36" fmla="*/ 108 w 144"/>
                <a:gd name="T37" fmla="*/ 46 h 80"/>
                <a:gd name="T38" fmla="*/ 98 w 144"/>
                <a:gd name="T39" fmla="*/ 43 h 80"/>
                <a:gd name="T40" fmla="*/ 43 w 144"/>
                <a:gd name="T41" fmla="*/ 51 h 80"/>
                <a:gd name="T42" fmla="*/ 34 w 144"/>
                <a:gd name="T43" fmla="*/ 41 h 80"/>
                <a:gd name="T44" fmla="*/ 23 w 144"/>
                <a:gd name="T45" fmla="*/ 41 h 80"/>
                <a:gd name="T46" fmla="*/ 20 w 144"/>
                <a:gd name="T47" fmla="*/ 34 h 80"/>
                <a:gd name="T48" fmla="*/ 2 w 144"/>
                <a:gd name="T49" fmla="*/ 26 h 80"/>
                <a:gd name="T50" fmla="*/ 2 w 144"/>
                <a:gd name="T51" fmla="*/ 11 h 80"/>
                <a:gd name="T52" fmla="*/ 8 w 144"/>
                <a:gd name="T53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80">
                  <a:moveTo>
                    <a:pt x="8" y="19"/>
                  </a:moveTo>
                  <a:cubicBezTo>
                    <a:pt x="5" y="15"/>
                    <a:pt x="0" y="11"/>
                    <a:pt x="0" y="3"/>
                  </a:cubicBezTo>
                  <a:cubicBezTo>
                    <a:pt x="3" y="3"/>
                    <a:pt x="6" y="3"/>
                    <a:pt x="9" y="3"/>
                  </a:cubicBezTo>
                  <a:cubicBezTo>
                    <a:pt x="31" y="3"/>
                    <a:pt x="42" y="44"/>
                    <a:pt x="66" y="37"/>
                  </a:cubicBezTo>
                  <a:cubicBezTo>
                    <a:pt x="60" y="33"/>
                    <a:pt x="54" y="27"/>
                    <a:pt x="51" y="2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67" y="14"/>
                    <a:pt x="74" y="31"/>
                    <a:pt x="92" y="3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0" y="14"/>
                    <a:pt x="69" y="14"/>
                    <a:pt x="66" y="3"/>
                  </a:cubicBezTo>
                  <a:cubicBezTo>
                    <a:pt x="71" y="0"/>
                    <a:pt x="74" y="2"/>
                    <a:pt x="80" y="2"/>
                  </a:cubicBezTo>
                  <a:cubicBezTo>
                    <a:pt x="92" y="2"/>
                    <a:pt x="99" y="10"/>
                    <a:pt x="114" y="10"/>
                  </a:cubicBezTo>
                  <a:cubicBezTo>
                    <a:pt x="120" y="10"/>
                    <a:pt x="123" y="3"/>
                    <a:pt x="129" y="3"/>
                  </a:cubicBezTo>
                  <a:cubicBezTo>
                    <a:pt x="142" y="3"/>
                    <a:pt x="144" y="11"/>
                    <a:pt x="144" y="23"/>
                  </a:cubicBezTo>
                  <a:cubicBezTo>
                    <a:pt x="144" y="41"/>
                    <a:pt x="135" y="51"/>
                    <a:pt x="138" y="73"/>
                  </a:cubicBezTo>
                  <a:cubicBezTo>
                    <a:pt x="127" y="77"/>
                    <a:pt x="110" y="77"/>
                    <a:pt x="108" y="77"/>
                  </a:cubicBezTo>
                  <a:cubicBezTo>
                    <a:pt x="103" y="77"/>
                    <a:pt x="83" y="80"/>
                    <a:pt x="83" y="73"/>
                  </a:cubicBezTo>
                  <a:cubicBezTo>
                    <a:pt x="83" y="70"/>
                    <a:pt x="86" y="67"/>
                    <a:pt x="89" y="65"/>
                  </a:cubicBezTo>
                  <a:cubicBezTo>
                    <a:pt x="88" y="63"/>
                    <a:pt x="88" y="60"/>
                    <a:pt x="89" y="57"/>
                  </a:cubicBezTo>
                  <a:cubicBezTo>
                    <a:pt x="89" y="50"/>
                    <a:pt x="103" y="50"/>
                    <a:pt x="108" y="46"/>
                  </a:cubicBezTo>
                  <a:cubicBezTo>
                    <a:pt x="105" y="44"/>
                    <a:pt x="102" y="43"/>
                    <a:pt x="98" y="43"/>
                  </a:cubicBezTo>
                  <a:cubicBezTo>
                    <a:pt x="85" y="43"/>
                    <a:pt x="58" y="51"/>
                    <a:pt x="43" y="51"/>
                  </a:cubicBezTo>
                  <a:cubicBezTo>
                    <a:pt x="38" y="51"/>
                    <a:pt x="34" y="46"/>
                    <a:pt x="3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36"/>
                    <a:pt x="8" y="30"/>
                    <a:pt x="2" y="26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30"/>
            <p:cNvSpPr>
              <a:spLocks/>
            </p:cNvSpPr>
            <p:nvPr/>
          </p:nvSpPr>
          <p:spPr bwMode="auto">
            <a:xfrm>
              <a:off x="3363401" y="2033589"/>
              <a:ext cx="97948" cy="61217"/>
            </a:xfrm>
            <a:custGeom>
              <a:avLst/>
              <a:gdLst>
                <a:gd name="T0" fmla="*/ 66 w 85"/>
                <a:gd name="T1" fmla="*/ 53 h 53"/>
                <a:gd name="T2" fmla="*/ 0 w 85"/>
                <a:gd name="T3" fmla="*/ 29 h 53"/>
                <a:gd name="T4" fmla="*/ 17 w 85"/>
                <a:gd name="T5" fmla="*/ 25 h 53"/>
                <a:gd name="T6" fmla="*/ 38 w 85"/>
                <a:gd name="T7" fmla="*/ 0 h 53"/>
                <a:gd name="T8" fmla="*/ 85 w 85"/>
                <a:gd name="T9" fmla="*/ 40 h 53"/>
                <a:gd name="T10" fmla="*/ 66 w 85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3">
                  <a:moveTo>
                    <a:pt x="66" y="53"/>
                  </a:moveTo>
                  <a:cubicBezTo>
                    <a:pt x="56" y="53"/>
                    <a:pt x="0" y="32"/>
                    <a:pt x="0" y="29"/>
                  </a:cubicBezTo>
                  <a:cubicBezTo>
                    <a:pt x="0" y="23"/>
                    <a:pt x="13" y="26"/>
                    <a:pt x="17" y="25"/>
                  </a:cubicBezTo>
                  <a:cubicBezTo>
                    <a:pt x="26" y="22"/>
                    <a:pt x="23" y="0"/>
                    <a:pt x="38" y="0"/>
                  </a:cubicBezTo>
                  <a:cubicBezTo>
                    <a:pt x="49" y="0"/>
                    <a:pt x="80" y="29"/>
                    <a:pt x="85" y="40"/>
                  </a:cubicBezTo>
                  <a:cubicBezTo>
                    <a:pt x="77" y="45"/>
                    <a:pt x="74" y="53"/>
                    <a:pt x="66" y="5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31"/>
            <p:cNvSpPr>
              <a:spLocks/>
            </p:cNvSpPr>
            <p:nvPr/>
          </p:nvSpPr>
          <p:spPr bwMode="auto">
            <a:xfrm>
              <a:off x="3456757" y="1819330"/>
              <a:ext cx="127026" cy="108660"/>
            </a:xfrm>
            <a:custGeom>
              <a:avLst/>
              <a:gdLst>
                <a:gd name="T0" fmla="*/ 112 w 112"/>
                <a:gd name="T1" fmla="*/ 20 h 95"/>
                <a:gd name="T2" fmla="*/ 98 w 112"/>
                <a:gd name="T3" fmla="*/ 32 h 95"/>
                <a:gd name="T4" fmla="*/ 55 w 112"/>
                <a:gd name="T5" fmla="*/ 64 h 95"/>
                <a:gd name="T6" fmla="*/ 34 w 112"/>
                <a:gd name="T7" fmla="*/ 69 h 95"/>
                <a:gd name="T8" fmla="*/ 44 w 112"/>
                <a:gd name="T9" fmla="*/ 69 h 95"/>
                <a:gd name="T10" fmla="*/ 26 w 112"/>
                <a:gd name="T11" fmla="*/ 95 h 95"/>
                <a:gd name="T12" fmla="*/ 11 w 112"/>
                <a:gd name="T13" fmla="*/ 95 h 95"/>
                <a:gd name="T14" fmla="*/ 12 w 112"/>
                <a:gd name="T15" fmla="*/ 72 h 95"/>
                <a:gd name="T16" fmla="*/ 0 w 112"/>
                <a:gd name="T17" fmla="*/ 33 h 95"/>
                <a:gd name="T18" fmla="*/ 0 w 112"/>
                <a:gd name="T19" fmla="*/ 20 h 95"/>
                <a:gd name="T20" fmla="*/ 17 w 112"/>
                <a:gd name="T21" fmla="*/ 20 h 95"/>
                <a:gd name="T22" fmla="*/ 17 w 112"/>
                <a:gd name="T23" fmla="*/ 12 h 95"/>
                <a:gd name="T24" fmla="*/ 38 w 112"/>
                <a:gd name="T25" fmla="*/ 0 h 95"/>
                <a:gd name="T26" fmla="*/ 112 w 112"/>
                <a:gd name="T27" fmla="*/ 10 h 95"/>
                <a:gd name="T28" fmla="*/ 112 w 112"/>
                <a:gd name="T29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12" y="20"/>
                  </a:moveTo>
                  <a:cubicBezTo>
                    <a:pt x="112" y="22"/>
                    <a:pt x="98" y="32"/>
                    <a:pt x="98" y="32"/>
                  </a:cubicBezTo>
                  <a:cubicBezTo>
                    <a:pt x="88" y="46"/>
                    <a:pt x="78" y="64"/>
                    <a:pt x="55" y="64"/>
                  </a:cubicBezTo>
                  <a:cubicBezTo>
                    <a:pt x="39" y="64"/>
                    <a:pt x="39" y="53"/>
                    <a:pt x="3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2" y="84"/>
                    <a:pt x="35" y="86"/>
                    <a:pt x="26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85"/>
                    <a:pt x="11" y="76"/>
                    <a:pt x="12" y="72"/>
                  </a:cubicBezTo>
                  <a:cubicBezTo>
                    <a:pt x="0" y="59"/>
                    <a:pt x="5" y="49"/>
                    <a:pt x="0" y="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14" y="20"/>
                    <a:pt x="17" y="20"/>
                  </a:cubicBezTo>
                  <a:cubicBezTo>
                    <a:pt x="16" y="19"/>
                    <a:pt x="17" y="14"/>
                    <a:pt x="17" y="12"/>
                  </a:cubicBezTo>
                  <a:cubicBezTo>
                    <a:pt x="17" y="11"/>
                    <a:pt x="22" y="0"/>
                    <a:pt x="38" y="0"/>
                  </a:cubicBezTo>
                  <a:cubicBezTo>
                    <a:pt x="64" y="0"/>
                    <a:pt x="85" y="10"/>
                    <a:pt x="112" y="10"/>
                  </a:cubicBezTo>
                  <a:cubicBezTo>
                    <a:pt x="111" y="14"/>
                    <a:pt x="112" y="16"/>
                    <a:pt x="112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32"/>
            <p:cNvSpPr>
              <a:spLocks/>
            </p:cNvSpPr>
            <p:nvPr/>
          </p:nvSpPr>
          <p:spPr bwMode="auto">
            <a:xfrm>
              <a:off x="3196583" y="1626496"/>
              <a:ext cx="42852" cy="35200"/>
            </a:xfrm>
            <a:custGeom>
              <a:avLst/>
              <a:gdLst>
                <a:gd name="T0" fmla="*/ 37 w 37"/>
                <a:gd name="T1" fmla="*/ 22 h 31"/>
                <a:gd name="T2" fmla="*/ 26 w 37"/>
                <a:gd name="T3" fmla="*/ 31 h 31"/>
                <a:gd name="T4" fmla="*/ 0 w 37"/>
                <a:gd name="T5" fmla="*/ 0 h 31"/>
                <a:gd name="T6" fmla="*/ 37 w 37"/>
                <a:gd name="T7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1">
                  <a:moveTo>
                    <a:pt x="37" y="22"/>
                  </a:moveTo>
                  <a:cubicBezTo>
                    <a:pt x="36" y="28"/>
                    <a:pt x="32" y="31"/>
                    <a:pt x="26" y="31"/>
                  </a:cubicBezTo>
                  <a:cubicBezTo>
                    <a:pt x="18" y="31"/>
                    <a:pt x="0" y="10"/>
                    <a:pt x="0" y="0"/>
                  </a:cubicBezTo>
                  <a:cubicBezTo>
                    <a:pt x="19" y="0"/>
                    <a:pt x="21" y="16"/>
                    <a:pt x="37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33"/>
            <p:cNvSpPr>
              <a:spLocks/>
            </p:cNvSpPr>
            <p:nvPr/>
          </p:nvSpPr>
          <p:spPr bwMode="auto">
            <a:xfrm>
              <a:off x="3221070" y="1748930"/>
              <a:ext cx="32139" cy="24487"/>
            </a:xfrm>
            <a:custGeom>
              <a:avLst/>
              <a:gdLst>
                <a:gd name="T0" fmla="*/ 22 w 27"/>
                <a:gd name="T1" fmla="*/ 0 h 22"/>
                <a:gd name="T2" fmla="*/ 27 w 27"/>
                <a:gd name="T3" fmla="*/ 12 h 22"/>
                <a:gd name="T4" fmla="*/ 16 w 27"/>
                <a:gd name="T5" fmla="*/ 22 h 22"/>
                <a:gd name="T6" fmla="*/ 0 w 27"/>
                <a:gd name="T7" fmla="*/ 21 h 22"/>
                <a:gd name="T8" fmla="*/ 22 w 2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22" y="0"/>
                  </a:moveTo>
                  <a:cubicBezTo>
                    <a:pt x="23" y="4"/>
                    <a:pt x="27" y="6"/>
                    <a:pt x="27" y="12"/>
                  </a:cubicBezTo>
                  <a:cubicBezTo>
                    <a:pt x="27" y="21"/>
                    <a:pt x="20" y="22"/>
                    <a:pt x="16" y="22"/>
                  </a:cubicBezTo>
                  <a:cubicBezTo>
                    <a:pt x="8" y="22"/>
                    <a:pt x="6" y="21"/>
                    <a:pt x="0" y="21"/>
                  </a:cubicBezTo>
                  <a:cubicBezTo>
                    <a:pt x="3" y="8"/>
                    <a:pt x="11" y="4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34"/>
            <p:cNvSpPr>
              <a:spLocks/>
            </p:cNvSpPr>
            <p:nvPr/>
          </p:nvSpPr>
          <p:spPr bwMode="auto">
            <a:xfrm>
              <a:off x="3208826" y="1534671"/>
              <a:ext cx="159166" cy="90295"/>
            </a:xfrm>
            <a:custGeom>
              <a:avLst/>
              <a:gdLst>
                <a:gd name="T0" fmla="*/ 92 w 140"/>
                <a:gd name="T1" fmla="*/ 58 h 78"/>
                <a:gd name="T2" fmla="*/ 56 w 140"/>
                <a:gd name="T3" fmla="*/ 55 h 78"/>
                <a:gd name="T4" fmla="*/ 31 w 140"/>
                <a:gd name="T5" fmla="*/ 52 h 78"/>
                <a:gd name="T6" fmla="*/ 11 w 140"/>
                <a:gd name="T7" fmla="*/ 46 h 78"/>
                <a:gd name="T8" fmla="*/ 34 w 140"/>
                <a:gd name="T9" fmla="*/ 36 h 78"/>
                <a:gd name="T10" fmla="*/ 34 w 140"/>
                <a:gd name="T11" fmla="*/ 26 h 78"/>
                <a:gd name="T12" fmla="*/ 7 w 140"/>
                <a:gd name="T13" fmla="*/ 26 h 78"/>
                <a:gd name="T14" fmla="*/ 12 w 140"/>
                <a:gd name="T15" fmla="*/ 19 h 78"/>
                <a:gd name="T16" fmla="*/ 0 w 140"/>
                <a:gd name="T17" fmla="*/ 7 h 78"/>
                <a:gd name="T18" fmla="*/ 24 w 140"/>
                <a:gd name="T19" fmla="*/ 0 h 78"/>
                <a:gd name="T20" fmla="*/ 53 w 140"/>
                <a:gd name="T21" fmla="*/ 15 h 78"/>
                <a:gd name="T22" fmla="*/ 68 w 140"/>
                <a:gd name="T23" fmla="*/ 8 h 78"/>
                <a:gd name="T24" fmla="*/ 90 w 140"/>
                <a:gd name="T25" fmla="*/ 26 h 78"/>
                <a:gd name="T26" fmla="*/ 102 w 140"/>
                <a:gd name="T27" fmla="*/ 20 h 78"/>
                <a:gd name="T28" fmla="*/ 124 w 140"/>
                <a:gd name="T29" fmla="*/ 38 h 78"/>
                <a:gd name="T30" fmla="*/ 118 w 140"/>
                <a:gd name="T31" fmla="*/ 46 h 78"/>
                <a:gd name="T32" fmla="*/ 140 w 140"/>
                <a:gd name="T33" fmla="*/ 68 h 78"/>
                <a:gd name="T34" fmla="*/ 126 w 140"/>
                <a:gd name="T35" fmla="*/ 78 h 78"/>
                <a:gd name="T36" fmla="*/ 92 w 140"/>
                <a:gd name="T37" fmla="*/ 5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78">
                  <a:moveTo>
                    <a:pt x="92" y="58"/>
                  </a:moveTo>
                  <a:cubicBezTo>
                    <a:pt x="78" y="58"/>
                    <a:pt x="70" y="53"/>
                    <a:pt x="56" y="55"/>
                  </a:cubicBezTo>
                  <a:cubicBezTo>
                    <a:pt x="53" y="48"/>
                    <a:pt x="43" y="52"/>
                    <a:pt x="31" y="52"/>
                  </a:cubicBezTo>
                  <a:cubicBezTo>
                    <a:pt x="21" y="52"/>
                    <a:pt x="18" y="53"/>
                    <a:pt x="11" y="46"/>
                  </a:cubicBezTo>
                  <a:cubicBezTo>
                    <a:pt x="18" y="38"/>
                    <a:pt x="25" y="39"/>
                    <a:pt x="34" y="36"/>
                  </a:cubicBezTo>
                  <a:cubicBezTo>
                    <a:pt x="32" y="34"/>
                    <a:pt x="32" y="29"/>
                    <a:pt x="34" y="26"/>
                  </a:cubicBezTo>
                  <a:cubicBezTo>
                    <a:pt x="17" y="26"/>
                    <a:pt x="13" y="31"/>
                    <a:pt x="7" y="26"/>
                  </a:cubicBezTo>
                  <a:cubicBezTo>
                    <a:pt x="9" y="25"/>
                    <a:pt x="12" y="22"/>
                    <a:pt x="12" y="19"/>
                  </a:cubicBezTo>
                  <a:cubicBezTo>
                    <a:pt x="2" y="19"/>
                    <a:pt x="0" y="16"/>
                    <a:pt x="0" y="7"/>
                  </a:cubicBezTo>
                  <a:cubicBezTo>
                    <a:pt x="9" y="5"/>
                    <a:pt x="15" y="0"/>
                    <a:pt x="24" y="0"/>
                  </a:cubicBezTo>
                  <a:cubicBezTo>
                    <a:pt x="40" y="0"/>
                    <a:pt x="43" y="15"/>
                    <a:pt x="53" y="15"/>
                  </a:cubicBezTo>
                  <a:cubicBezTo>
                    <a:pt x="59" y="15"/>
                    <a:pt x="62" y="8"/>
                    <a:pt x="68" y="8"/>
                  </a:cubicBezTo>
                  <a:cubicBezTo>
                    <a:pt x="83" y="8"/>
                    <a:pt x="82" y="26"/>
                    <a:pt x="90" y="26"/>
                  </a:cubicBezTo>
                  <a:cubicBezTo>
                    <a:pt x="95" y="26"/>
                    <a:pt x="97" y="20"/>
                    <a:pt x="102" y="20"/>
                  </a:cubicBezTo>
                  <a:cubicBezTo>
                    <a:pt x="112" y="20"/>
                    <a:pt x="121" y="34"/>
                    <a:pt x="124" y="38"/>
                  </a:cubicBezTo>
                  <a:cubicBezTo>
                    <a:pt x="123" y="41"/>
                    <a:pt x="120" y="44"/>
                    <a:pt x="118" y="46"/>
                  </a:cubicBezTo>
                  <a:cubicBezTo>
                    <a:pt x="124" y="53"/>
                    <a:pt x="140" y="59"/>
                    <a:pt x="140" y="68"/>
                  </a:cubicBezTo>
                  <a:cubicBezTo>
                    <a:pt x="140" y="76"/>
                    <a:pt x="132" y="78"/>
                    <a:pt x="126" y="78"/>
                  </a:cubicBezTo>
                  <a:cubicBezTo>
                    <a:pt x="108" y="78"/>
                    <a:pt x="109" y="58"/>
                    <a:pt x="92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35"/>
            <p:cNvSpPr>
              <a:spLocks/>
            </p:cNvSpPr>
            <p:nvPr/>
          </p:nvSpPr>
          <p:spPr bwMode="auto">
            <a:xfrm>
              <a:off x="3271574" y="1612723"/>
              <a:ext cx="42852" cy="13774"/>
            </a:xfrm>
            <a:custGeom>
              <a:avLst/>
              <a:gdLst>
                <a:gd name="T0" fmla="*/ 13 w 38"/>
                <a:gd name="T1" fmla="*/ 12 h 12"/>
                <a:gd name="T2" fmla="*/ 20 w 38"/>
                <a:gd name="T3" fmla="*/ 0 h 12"/>
                <a:gd name="T4" fmla="*/ 38 w 38"/>
                <a:gd name="T5" fmla="*/ 6 h 12"/>
                <a:gd name="T6" fmla="*/ 13 w 3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2">
                  <a:moveTo>
                    <a:pt x="13" y="12"/>
                  </a:moveTo>
                  <a:cubicBezTo>
                    <a:pt x="0" y="12"/>
                    <a:pt x="17" y="0"/>
                    <a:pt x="20" y="0"/>
                  </a:cubicBezTo>
                  <a:cubicBezTo>
                    <a:pt x="29" y="0"/>
                    <a:pt x="31" y="4"/>
                    <a:pt x="38" y="6"/>
                  </a:cubicBezTo>
                  <a:cubicBezTo>
                    <a:pt x="34" y="12"/>
                    <a:pt x="25" y="12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36"/>
            <p:cNvSpPr>
              <a:spLocks/>
            </p:cNvSpPr>
            <p:nvPr/>
          </p:nvSpPr>
          <p:spPr bwMode="auto">
            <a:xfrm>
              <a:off x="3429209" y="1664757"/>
              <a:ext cx="423932" cy="140799"/>
            </a:xfrm>
            <a:custGeom>
              <a:avLst/>
              <a:gdLst>
                <a:gd name="T0" fmla="*/ 369 w 371"/>
                <a:gd name="T1" fmla="*/ 81 h 123"/>
                <a:gd name="T2" fmla="*/ 361 w 371"/>
                <a:gd name="T3" fmla="*/ 92 h 123"/>
                <a:gd name="T4" fmla="*/ 371 w 371"/>
                <a:gd name="T5" fmla="*/ 93 h 123"/>
                <a:gd name="T6" fmla="*/ 308 w 371"/>
                <a:gd name="T7" fmla="*/ 121 h 123"/>
                <a:gd name="T8" fmla="*/ 293 w 371"/>
                <a:gd name="T9" fmla="*/ 109 h 123"/>
                <a:gd name="T10" fmla="*/ 274 w 371"/>
                <a:gd name="T11" fmla="*/ 119 h 123"/>
                <a:gd name="T12" fmla="*/ 213 w 371"/>
                <a:gd name="T13" fmla="*/ 119 h 123"/>
                <a:gd name="T14" fmla="*/ 175 w 371"/>
                <a:gd name="T15" fmla="*/ 107 h 123"/>
                <a:gd name="T16" fmla="*/ 166 w 371"/>
                <a:gd name="T17" fmla="*/ 107 h 123"/>
                <a:gd name="T18" fmla="*/ 145 w 371"/>
                <a:gd name="T19" fmla="*/ 121 h 123"/>
                <a:gd name="T20" fmla="*/ 91 w 371"/>
                <a:gd name="T21" fmla="*/ 85 h 123"/>
                <a:gd name="T22" fmla="*/ 100 w 371"/>
                <a:gd name="T23" fmla="*/ 72 h 123"/>
                <a:gd name="T24" fmla="*/ 69 w 371"/>
                <a:gd name="T25" fmla="*/ 32 h 123"/>
                <a:gd name="T26" fmla="*/ 54 w 371"/>
                <a:gd name="T27" fmla="*/ 40 h 123"/>
                <a:gd name="T28" fmla="*/ 0 w 371"/>
                <a:gd name="T29" fmla="*/ 12 h 123"/>
                <a:gd name="T30" fmla="*/ 22 w 371"/>
                <a:gd name="T31" fmla="*/ 0 h 123"/>
                <a:gd name="T32" fmla="*/ 88 w 371"/>
                <a:gd name="T33" fmla="*/ 28 h 123"/>
                <a:gd name="T34" fmla="*/ 103 w 371"/>
                <a:gd name="T35" fmla="*/ 21 h 123"/>
                <a:gd name="T36" fmla="*/ 117 w 371"/>
                <a:gd name="T37" fmla="*/ 21 h 123"/>
                <a:gd name="T38" fmla="*/ 153 w 371"/>
                <a:gd name="T39" fmla="*/ 45 h 123"/>
                <a:gd name="T40" fmla="*/ 122 w 371"/>
                <a:gd name="T41" fmla="*/ 45 h 123"/>
                <a:gd name="T42" fmla="*/ 156 w 371"/>
                <a:gd name="T43" fmla="*/ 64 h 123"/>
                <a:gd name="T44" fmla="*/ 151 w 371"/>
                <a:gd name="T45" fmla="*/ 67 h 123"/>
                <a:gd name="T46" fmla="*/ 163 w 371"/>
                <a:gd name="T47" fmla="*/ 71 h 123"/>
                <a:gd name="T48" fmla="*/ 216 w 371"/>
                <a:gd name="T49" fmla="*/ 81 h 123"/>
                <a:gd name="T50" fmla="*/ 310 w 371"/>
                <a:gd name="T51" fmla="*/ 61 h 123"/>
                <a:gd name="T52" fmla="*/ 371 w 371"/>
                <a:gd name="T53" fmla="*/ 83 h 123"/>
                <a:gd name="T54" fmla="*/ 363 w 371"/>
                <a:gd name="T55" fmla="*/ 85 h 123"/>
                <a:gd name="T56" fmla="*/ 369 w 371"/>
                <a:gd name="T57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123">
                  <a:moveTo>
                    <a:pt x="369" y="81"/>
                  </a:moveTo>
                  <a:cubicBezTo>
                    <a:pt x="365" y="83"/>
                    <a:pt x="362" y="87"/>
                    <a:pt x="361" y="92"/>
                  </a:cubicBezTo>
                  <a:cubicBezTo>
                    <a:pt x="366" y="94"/>
                    <a:pt x="371" y="93"/>
                    <a:pt x="371" y="93"/>
                  </a:cubicBezTo>
                  <a:cubicBezTo>
                    <a:pt x="369" y="121"/>
                    <a:pt x="334" y="121"/>
                    <a:pt x="308" y="121"/>
                  </a:cubicBezTo>
                  <a:cubicBezTo>
                    <a:pt x="298" y="121"/>
                    <a:pt x="294" y="114"/>
                    <a:pt x="293" y="109"/>
                  </a:cubicBezTo>
                  <a:cubicBezTo>
                    <a:pt x="282" y="110"/>
                    <a:pt x="281" y="114"/>
                    <a:pt x="274" y="119"/>
                  </a:cubicBezTo>
                  <a:cubicBezTo>
                    <a:pt x="213" y="119"/>
                    <a:pt x="213" y="119"/>
                    <a:pt x="213" y="119"/>
                  </a:cubicBezTo>
                  <a:cubicBezTo>
                    <a:pt x="197" y="123"/>
                    <a:pt x="174" y="121"/>
                    <a:pt x="175" y="107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3" y="111"/>
                    <a:pt x="152" y="121"/>
                    <a:pt x="145" y="121"/>
                  </a:cubicBezTo>
                  <a:cubicBezTo>
                    <a:pt x="128" y="121"/>
                    <a:pt x="91" y="101"/>
                    <a:pt x="91" y="85"/>
                  </a:cubicBezTo>
                  <a:cubicBezTo>
                    <a:pt x="91" y="79"/>
                    <a:pt x="97" y="74"/>
                    <a:pt x="100" y="72"/>
                  </a:cubicBezTo>
                  <a:cubicBezTo>
                    <a:pt x="86" y="58"/>
                    <a:pt x="82" y="45"/>
                    <a:pt x="69" y="32"/>
                  </a:cubicBezTo>
                  <a:cubicBezTo>
                    <a:pt x="65" y="36"/>
                    <a:pt x="60" y="40"/>
                    <a:pt x="54" y="40"/>
                  </a:cubicBezTo>
                  <a:cubicBezTo>
                    <a:pt x="46" y="40"/>
                    <a:pt x="0" y="19"/>
                    <a:pt x="0" y="12"/>
                  </a:cubicBezTo>
                  <a:cubicBezTo>
                    <a:pt x="0" y="0"/>
                    <a:pt x="13" y="0"/>
                    <a:pt x="22" y="0"/>
                  </a:cubicBezTo>
                  <a:cubicBezTo>
                    <a:pt x="56" y="0"/>
                    <a:pt x="63" y="28"/>
                    <a:pt x="88" y="28"/>
                  </a:cubicBezTo>
                  <a:cubicBezTo>
                    <a:pt x="96" y="28"/>
                    <a:pt x="100" y="26"/>
                    <a:pt x="103" y="21"/>
                  </a:cubicBezTo>
                  <a:cubicBezTo>
                    <a:pt x="109" y="21"/>
                    <a:pt x="117" y="21"/>
                    <a:pt x="117" y="21"/>
                  </a:cubicBezTo>
                  <a:cubicBezTo>
                    <a:pt x="111" y="40"/>
                    <a:pt x="146" y="35"/>
                    <a:pt x="153" y="45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7" y="67"/>
                    <a:pt x="146" y="55"/>
                    <a:pt x="156" y="64"/>
                  </a:cubicBezTo>
                  <a:cubicBezTo>
                    <a:pt x="155" y="65"/>
                    <a:pt x="151" y="65"/>
                    <a:pt x="151" y="67"/>
                  </a:cubicBezTo>
                  <a:cubicBezTo>
                    <a:pt x="151" y="79"/>
                    <a:pt x="160" y="74"/>
                    <a:pt x="163" y="71"/>
                  </a:cubicBezTo>
                  <a:cubicBezTo>
                    <a:pt x="181" y="76"/>
                    <a:pt x="197" y="81"/>
                    <a:pt x="216" y="81"/>
                  </a:cubicBezTo>
                  <a:cubicBezTo>
                    <a:pt x="257" y="81"/>
                    <a:pt x="271" y="61"/>
                    <a:pt x="310" y="61"/>
                  </a:cubicBezTo>
                  <a:cubicBezTo>
                    <a:pt x="340" y="61"/>
                    <a:pt x="360" y="63"/>
                    <a:pt x="371" y="83"/>
                  </a:cubicBezTo>
                  <a:cubicBezTo>
                    <a:pt x="369" y="84"/>
                    <a:pt x="365" y="85"/>
                    <a:pt x="363" y="85"/>
                  </a:cubicBezTo>
                  <a:lnTo>
                    <a:pt x="369" y="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37"/>
            <p:cNvSpPr>
              <a:spLocks/>
            </p:cNvSpPr>
            <p:nvPr/>
          </p:nvSpPr>
          <p:spPr bwMode="auto">
            <a:xfrm>
              <a:off x="3433801" y="1739748"/>
              <a:ext cx="73461" cy="59687"/>
            </a:xfrm>
            <a:custGeom>
              <a:avLst/>
              <a:gdLst>
                <a:gd name="T0" fmla="*/ 10 w 64"/>
                <a:gd name="T1" fmla="*/ 18 h 52"/>
                <a:gd name="T2" fmla="*/ 33 w 64"/>
                <a:gd name="T3" fmla="*/ 0 h 52"/>
                <a:gd name="T4" fmla="*/ 64 w 64"/>
                <a:gd name="T5" fmla="*/ 26 h 52"/>
                <a:gd name="T6" fmla="*/ 49 w 64"/>
                <a:gd name="T7" fmla="*/ 52 h 52"/>
                <a:gd name="T8" fmla="*/ 0 w 64"/>
                <a:gd name="T9" fmla="*/ 30 h 52"/>
                <a:gd name="T10" fmla="*/ 10 w 64"/>
                <a:gd name="T11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10" y="18"/>
                  </a:moveTo>
                  <a:cubicBezTo>
                    <a:pt x="18" y="18"/>
                    <a:pt x="15" y="0"/>
                    <a:pt x="33" y="0"/>
                  </a:cubicBezTo>
                  <a:cubicBezTo>
                    <a:pt x="46" y="0"/>
                    <a:pt x="64" y="16"/>
                    <a:pt x="64" y="26"/>
                  </a:cubicBezTo>
                  <a:cubicBezTo>
                    <a:pt x="64" y="40"/>
                    <a:pt x="60" y="52"/>
                    <a:pt x="49" y="52"/>
                  </a:cubicBezTo>
                  <a:cubicBezTo>
                    <a:pt x="44" y="52"/>
                    <a:pt x="0" y="30"/>
                    <a:pt x="0" y="30"/>
                  </a:cubicBezTo>
                  <a:cubicBezTo>
                    <a:pt x="0" y="22"/>
                    <a:pt x="8" y="18"/>
                    <a:pt x="10" y="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38"/>
            <p:cNvSpPr>
              <a:spLocks/>
            </p:cNvSpPr>
            <p:nvPr/>
          </p:nvSpPr>
          <p:spPr bwMode="auto">
            <a:xfrm>
              <a:off x="3442983" y="1626496"/>
              <a:ext cx="68870" cy="19896"/>
            </a:xfrm>
            <a:custGeom>
              <a:avLst/>
              <a:gdLst>
                <a:gd name="T0" fmla="*/ 49 w 59"/>
                <a:gd name="T1" fmla="*/ 0 h 18"/>
                <a:gd name="T2" fmla="*/ 59 w 59"/>
                <a:gd name="T3" fmla="*/ 0 h 18"/>
                <a:gd name="T4" fmla="*/ 59 w 59"/>
                <a:gd name="T5" fmla="*/ 10 h 18"/>
                <a:gd name="T6" fmla="*/ 47 w 59"/>
                <a:gd name="T7" fmla="*/ 18 h 18"/>
                <a:gd name="T8" fmla="*/ 0 w 59"/>
                <a:gd name="T9" fmla="*/ 9 h 18"/>
                <a:gd name="T10" fmla="*/ 49 w 5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8">
                  <a:moveTo>
                    <a:pt x="49" y="0"/>
                  </a:moveTo>
                  <a:cubicBezTo>
                    <a:pt x="57" y="0"/>
                    <a:pt x="51" y="1"/>
                    <a:pt x="59" y="0"/>
                  </a:cubicBezTo>
                  <a:cubicBezTo>
                    <a:pt x="59" y="5"/>
                    <a:pt x="59" y="8"/>
                    <a:pt x="59" y="10"/>
                  </a:cubicBezTo>
                  <a:cubicBezTo>
                    <a:pt x="59" y="14"/>
                    <a:pt x="54" y="18"/>
                    <a:pt x="47" y="18"/>
                  </a:cubicBezTo>
                  <a:cubicBezTo>
                    <a:pt x="43" y="18"/>
                    <a:pt x="0" y="9"/>
                    <a:pt x="0" y="9"/>
                  </a:cubicBezTo>
                  <a:cubicBezTo>
                    <a:pt x="7" y="1"/>
                    <a:pt x="34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3390949" y="1557627"/>
              <a:ext cx="81113" cy="68869"/>
            </a:xfrm>
            <a:custGeom>
              <a:avLst/>
              <a:gdLst>
                <a:gd name="T0" fmla="*/ 18 w 71"/>
                <a:gd name="T1" fmla="*/ 50 h 60"/>
                <a:gd name="T2" fmla="*/ 25 w 71"/>
                <a:gd name="T3" fmla="*/ 42 h 60"/>
                <a:gd name="T4" fmla="*/ 0 w 71"/>
                <a:gd name="T5" fmla="*/ 12 h 60"/>
                <a:gd name="T6" fmla="*/ 18 w 71"/>
                <a:gd name="T7" fmla="*/ 0 h 60"/>
                <a:gd name="T8" fmla="*/ 44 w 71"/>
                <a:gd name="T9" fmla="*/ 12 h 60"/>
                <a:gd name="T10" fmla="*/ 71 w 71"/>
                <a:gd name="T11" fmla="*/ 30 h 60"/>
                <a:gd name="T12" fmla="*/ 71 w 71"/>
                <a:gd name="T13" fmla="*/ 50 h 60"/>
                <a:gd name="T14" fmla="*/ 18 w 71"/>
                <a:gd name="T1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18" y="50"/>
                  </a:moveTo>
                  <a:cubicBezTo>
                    <a:pt x="18" y="46"/>
                    <a:pt x="23" y="43"/>
                    <a:pt x="25" y="42"/>
                  </a:cubicBezTo>
                  <a:cubicBezTo>
                    <a:pt x="16" y="33"/>
                    <a:pt x="0" y="28"/>
                    <a:pt x="0" y="12"/>
                  </a:cubicBezTo>
                  <a:cubicBezTo>
                    <a:pt x="0" y="4"/>
                    <a:pt x="10" y="1"/>
                    <a:pt x="18" y="0"/>
                  </a:cubicBezTo>
                  <a:cubicBezTo>
                    <a:pt x="20" y="6"/>
                    <a:pt x="36" y="12"/>
                    <a:pt x="44" y="12"/>
                  </a:cubicBezTo>
                  <a:cubicBezTo>
                    <a:pt x="44" y="31"/>
                    <a:pt x="71" y="14"/>
                    <a:pt x="71" y="30"/>
                  </a:cubicBezTo>
                  <a:cubicBezTo>
                    <a:pt x="71" y="36"/>
                    <a:pt x="68" y="41"/>
                    <a:pt x="71" y="50"/>
                  </a:cubicBezTo>
                  <a:cubicBezTo>
                    <a:pt x="44" y="57"/>
                    <a:pt x="18" y="60"/>
                    <a:pt x="18" y="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40"/>
            <p:cNvSpPr>
              <a:spLocks/>
            </p:cNvSpPr>
            <p:nvPr/>
          </p:nvSpPr>
          <p:spPr bwMode="auto">
            <a:xfrm>
              <a:off x="3361870" y="1496410"/>
              <a:ext cx="29078" cy="18365"/>
            </a:xfrm>
            <a:custGeom>
              <a:avLst/>
              <a:gdLst>
                <a:gd name="T0" fmla="*/ 26 w 26"/>
                <a:gd name="T1" fmla="*/ 1 h 17"/>
                <a:gd name="T2" fmla="*/ 26 w 26"/>
                <a:gd name="T3" fmla="*/ 17 h 17"/>
                <a:gd name="T4" fmla="*/ 13 w 26"/>
                <a:gd name="T5" fmla="*/ 17 h 17"/>
                <a:gd name="T6" fmla="*/ 0 w 26"/>
                <a:gd name="T7" fmla="*/ 1 h 17"/>
                <a:gd name="T8" fmla="*/ 26 w 26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6" y="1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9" y="12"/>
                    <a:pt x="0" y="10"/>
                    <a:pt x="0" y="1"/>
                  </a:cubicBezTo>
                  <a:cubicBezTo>
                    <a:pt x="9" y="0"/>
                    <a:pt x="21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141"/>
            <p:cNvSpPr>
              <a:spLocks/>
            </p:cNvSpPr>
            <p:nvPr/>
          </p:nvSpPr>
          <p:spPr bwMode="auto">
            <a:xfrm>
              <a:off x="3447575" y="1415298"/>
              <a:ext cx="269357" cy="191303"/>
            </a:xfrm>
            <a:custGeom>
              <a:avLst/>
              <a:gdLst>
                <a:gd name="T0" fmla="*/ 158 w 236"/>
                <a:gd name="T1" fmla="*/ 67 h 166"/>
                <a:gd name="T2" fmla="*/ 167 w 236"/>
                <a:gd name="T3" fmla="*/ 67 h 166"/>
                <a:gd name="T4" fmla="*/ 167 w 236"/>
                <a:gd name="T5" fmla="*/ 57 h 166"/>
                <a:gd name="T6" fmla="*/ 163 w 236"/>
                <a:gd name="T7" fmla="*/ 51 h 166"/>
                <a:gd name="T8" fmla="*/ 171 w 236"/>
                <a:gd name="T9" fmla="*/ 51 h 166"/>
                <a:gd name="T10" fmla="*/ 181 w 236"/>
                <a:gd name="T11" fmla="*/ 64 h 166"/>
                <a:gd name="T12" fmla="*/ 190 w 236"/>
                <a:gd name="T13" fmla="*/ 76 h 166"/>
                <a:gd name="T14" fmla="*/ 184 w 236"/>
                <a:gd name="T15" fmla="*/ 88 h 166"/>
                <a:gd name="T16" fmla="*/ 197 w 236"/>
                <a:gd name="T17" fmla="*/ 88 h 166"/>
                <a:gd name="T18" fmla="*/ 234 w 236"/>
                <a:gd name="T19" fmla="*/ 99 h 166"/>
                <a:gd name="T20" fmla="*/ 234 w 236"/>
                <a:gd name="T21" fmla="*/ 111 h 166"/>
                <a:gd name="T22" fmla="*/ 216 w 236"/>
                <a:gd name="T23" fmla="*/ 115 h 166"/>
                <a:gd name="T24" fmla="*/ 181 w 236"/>
                <a:gd name="T25" fmla="*/ 140 h 166"/>
                <a:gd name="T26" fmla="*/ 168 w 236"/>
                <a:gd name="T27" fmla="*/ 124 h 166"/>
                <a:gd name="T28" fmla="*/ 159 w 236"/>
                <a:gd name="T29" fmla="*/ 136 h 166"/>
                <a:gd name="T30" fmla="*/ 169 w 236"/>
                <a:gd name="T31" fmla="*/ 152 h 166"/>
                <a:gd name="T32" fmla="*/ 156 w 236"/>
                <a:gd name="T33" fmla="*/ 152 h 166"/>
                <a:gd name="T34" fmla="*/ 156 w 236"/>
                <a:gd name="T35" fmla="*/ 162 h 166"/>
                <a:gd name="T36" fmla="*/ 128 w 236"/>
                <a:gd name="T37" fmla="*/ 148 h 166"/>
                <a:gd name="T38" fmla="*/ 110 w 236"/>
                <a:gd name="T39" fmla="*/ 166 h 166"/>
                <a:gd name="T40" fmla="*/ 80 w 236"/>
                <a:gd name="T41" fmla="*/ 152 h 166"/>
                <a:gd name="T42" fmla="*/ 90 w 236"/>
                <a:gd name="T43" fmla="*/ 146 h 166"/>
                <a:gd name="T44" fmla="*/ 56 w 236"/>
                <a:gd name="T45" fmla="*/ 126 h 166"/>
                <a:gd name="T46" fmla="*/ 113 w 236"/>
                <a:gd name="T47" fmla="*/ 111 h 166"/>
                <a:gd name="T48" fmla="*/ 82 w 236"/>
                <a:gd name="T49" fmla="*/ 104 h 166"/>
                <a:gd name="T50" fmla="*/ 59 w 236"/>
                <a:gd name="T51" fmla="*/ 111 h 166"/>
                <a:gd name="T52" fmla="*/ 49 w 236"/>
                <a:gd name="T53" fmla="*/ 100 h 166"/>
                <a:gd name="T54" fmla="*/ 33 w 236"/>
                <a:gd name="T55" fmla="*/ 107 h 166"/>
                <a:gd name="T56" fmla="*/ 27 w 236"/>
                <a:gd name="T57" fmla="*/ 99 h 166"/>
                <a:gd name="T58" fmla="*/ 44 w 236"/>
                <a:gd name="T59" fmla="*/ 88 h 166"/>
                <a:gd name="T60" fmla="*/ 0 w 236"/>
                <a:gd name="T61" fmla="*/ 63 h 166"/>
                <a:gd name="T62" fmla="*/ 12 w 236"/>
                <a:gd name="T63" fmla="*/ 63 h 166"/>
                <a:gd name="T64" fmla="*/ 34 w 236"/>
                <a:gd name="T65" fmla="*/ 71 h 166"/>
                <a:gd name="T66" fmla="*/ 41 w 236"/>
                <a:gd name="T67" fmla="*/ 64 h 166"/>
                <a:gd name="T68" fmla="*/ 8 w 236"/>
                <a:gd name="T69" fmla="*/ 47 h 166"/>
                <a:gd name="T70" fmla="*/ 25 w 236"/>
                <a:gd name="T71" fmla="*/ 39 h 166"/>
                <a:gd name="T72" fmla="*/ 46 w 236"/>
                <a:gd name="T73" fmla="*/ 45 h 166"/>
                <a:gd name="T74" fmla="*/ 54 w 236"/>
                <a:gd name="T75" fmla="*/ 37 h 166"/>
                <a:gd name="T76" fmla="*/ 33 w 236"/>
                <a:gd name="T77" fmla="*/ 37 h 166"/>
                <a:gd name="T78" fmla="*/ 23 w 236"/>
                <a:gd name="T79" fmla="*/ 24 h 166"/>
                <a:gd name="T80" fmla="*/ 52 w 236"/>
                <a:gd name="T81" fmla="*/ 17 h 166"/>
                <a:gd name="T82" fmla="*/ 65 w 236"/>
                <a:gd name="T83" fmla="*/ 17 h 166"/>
                <a:gd name="T84" fmla="*/ 42 w 236"/>
                <a:gd name="T85" fmla="*/ 0 h 166"/>
                <a:gd name="T86" fmla="*/ 90 w 236"/>
                <a:gd name="T87" fmla="*/ 9 h 166"/>
                <a:gd name="T88" fmla="*/ 114 w 236"/>
                <a:gd name="T89" fmla="*/ 43 h 166"/>
                <a:gd name="T90" fmla="*/ 144 w 236"/>
                <a:gd name="T91" fmla="*/ 45 h 166"/>
                <a:gd name="T92" fmla="*/ 158 w 236"/>
                <a:gd name="T93" fmla="*/ 6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166">
                  <a:moveTo>
                    <a:pt x="158" y="67"/>
                  </a:moveTo>
                  <a:cubicBezTo>
                    <a:pt x="167" y="67"/>
                    <a:pt x="167" y="67"/>
                    <a:pt x="167" y="6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5" y="51"/>
                    <a:pt x="168" y="51"/>
                    <a:pt x="171" y="51"/>
                  </a:cubicBezTo>
                  <a:cubicBezTo>
                    <a:pt x="181" y="51"/>
                    <a:pt x="181" y="55"/>
                    <a:pt x="181" y="64"/>
                  </a:cubicBezTo>
                  <a:cubicBezTo>
                    <a:pt x="181" y="70"/>
                    <a:pt x="190" y="71"/>
                    <a:pt x="190" y="76"/>
                  </a:cubicBezTo>
                  <a:cubicBezTo>
                    <a:pt x="190" y="82"/>
                    <a:pt x="184" y="84"/>
                    <a:pt x="184" y="88"/>
                  </a:cubicBezTo>
                  <a:cubicBezTo>
                    <a:pt x="184" y="95"/>
                    <a:pt x="196" y="88"/>
                    <a:pt x="197" y="88"/>
                  </a:cubicBezTo>
                  <a:cubicBezTo>
                    <a:pt x="205" y="88"/>
                    <a:pt x="224" y="98"/>
                    <a:pt x="234" y="99"/>
                  </a:cubicBezTo>
                  <a:cubicBezTo>
                    <a:pt x="234" y="104"/>
                    <a:pt x="236" y="107"/>
                    <a:pt x="234" y="111"/>
                  </a:cubicBezTo>
                  <a:cubicBezTo>
                    <a:pt x="231" y="115"/>
                    <a:pt x="222" y="114"/>
                    <a:pt x="216" y="115"/>
                  </a:cubicBezTo>
                  <a:cubicBezTo>
                    <a:pt x="201" y="116"/>
                    <a:pt x="190" y="140"/>
                    <a:pt x="181" y="140"/>
                  </a:cubicBezTo>
                  <a:cubicBezTo>
                    <a:pt x="171" y="140"/>
                    <a:pt x="171" y="133"/>
                    <a:pt x="168" y="124"/>
                  </a:cubicBezTo>
                  <a:cubicBezTo>
                    <a:pt x="165" y="128"/>
                    <a:pt x="163" y="132"/>
                    <a:pt x="159" y="136"/>
                  </a:cubicBezTo>
                  <a:cubicBezTo>
                    <a:pt x="164" y="144"/>
                    <a:pt x="167" y="146"/>
                    <a:pt x="169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62"/>
                    <a:pt x="156" y="162"/>
                    <a:pt x="156" y="162"/>
                  </a:cubicBezTo>
                  <a:cubicBezTo>
                    <a:pt x="149" y="163"/>
                    <a:pt x="135" y="153"/>
                    <a:pt x="128" y="148"/>
                  </a:cubicBezTo>
                  <a:cubicBezTo>
                    <a:pt x="128" y="162"/>
                    <a:pt x="122" y="166"/>
                    <a:pt x="110" y="166"/>
                  </a:cubicBezTo>
                  <a:cubicBezTo>
                    <a:pt x="98" y="166"/>
                    <a:pt x="81" y="163"/>
                    <a:pt x="80" y="152"/>
                  </a:cubicBezTo>
                  <a:cubicBezTo>
                    <a:pt x="85" y="151"/>
                    <a:pt x="87" y="149"/>
                    <a:pt x="90" y="146"/>
                  </a:cubicBezTo>
                  <a:cubicBezTo>
                    <a:pt x="77" y="146"/>
                    <a:pt x="56" y="138"/>
                    <a:pt x="56" y="126"/>
                  </a:cubicBezTo>
                  <a:cubicBezTo>
                    <a:pt x="56" y="111"/>
                    <a:pt x="103" y="113"/>
                    <a:pt x="113" y="111"/>
                  </a:cubicBezTo>
                  <a:cubicBezTo>
                    <a:pt x="102" y="107"/>
                    <a:pt x="93" y="104"/>
                    <a:pt x="82" y="104"/>
                  </a:cubicBezTo>
                  <a:cubicBezTo>
                    <a:pt x="71" y="104"/>
                    <a:pt x="68" y="111"/>
                    <a:pt x="59" y="111"/>
                  </a:cubicBezTo>
                  <a:cubicBezTo>
                    <a:pt x="52" y="111"/>
                    <a:pt x="51" y="105"/>
                    <a:pt x="49" y="100"/>
                  </a:cubicBezTo>
                  <a:cubicBezTo>
                    <a:pt x="41" y="103"/>
                    <a:pt x="39" y="107"/>
                    <a:pt x="33" y="107"/>
                  </a:cubicBezTo>
                  <a:cubicBezTo>
                    <a:pt x="28" y="107"/>
                    <a:pt x="27" y="103"/>
                    <a:pt x="27" y="99"/>
                  </a:cubicBezTo>
                  <a:cubicBezTo>
                    <a:pt x="34" y="95"/>
                    <a:pt x="40" y="95"/>
                    <a:pt x="44" y="88"/>
                  </a:cubicBezTo>
                  <a:cubicBezTo>
                    <a:pt x="18" y="88"/>
                    <a:pt x="3" y="86"/>
                    <a:pt x="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5" y="66"/>
                    <a:pt x="28" y="71"/>
                    <a:pt x="34" y="71"/>
                  </a:cubicBezTo>
                  <a:cubicBezTo>
                    <a:pt x="37" y="71"/>
                    <a:pt x="41" y="64"/>
                    <a:pt x="41" y="64"/>
                  </a:cubicBezTo>
                  <a:cubicBezTo>
                    <a:pt x="31" y="61"/>
                    <a:pt x="8" y="56"/>
                    <a:pt x="8" y="47"/>
                  </a:cubicBezTo>
                  <a:cubicBezTo>
                    <a:pt x="8" y="38"/>
                    <a:pt x="18" y="39"/>
                    <a:pt x="25" y="39"/>
                  </a:cubicBezTo>
                  <a:cubicBezTo>
                    <a:pt x="36" y="39"/>
                    <a:pt x="40" y="45"/>
                    <a:pt x="46" y="45"/>
                  </a:cubicBezTo>
                  <a:cubicBezTo>
                    <a:pt x="50" y="45"/>
                    <a:pt x="52" y="39"/>
                    <a:pt x="54" y="37"/>
                  </a:cubicBezTo>
                  <a:cubicBezTo>
                    <a:pt x="47" y="32"/>
                    <a:pt x="37" y="37"/>
                    <a:pt x="33" y="37"/>
                  </a:cubicBezTo>
                  <a:cubicBezTo>
                    <a:pt x="30" y="37"/>
                    <a:pt x="23" y="25"/>
                    <a:pt x="23" y="24"/>
                  </a:cubicBezTo>
                  <a:cubicBezTo>
                    <a:pt x="32" y="18"/>
                    <a:pt x="38" y="14"/>
                    <a:pt x="52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6" y="12"/>
                    <a:pt x="43" y="11"/>
                    <a:pt x="42" y="0"/>
                  </a:cubicBezTo>
                  <a:cubicBezTo>
                    <a:pt x="61" y="2"/>
                    <a:pt x="76" y="3"/>
                    <a:pt x="90" y="9"/>
                  </a:cubicBezTo>
                  <a:cubicBezTo>
                    <a:pt x="105" y="15"/>
                    <a:pt x="102" y="38"/>
                    <a:pt x="114" y="43"/>
                  </a:cubicBezTo>
                  <a:cubicBezTo>
                    <a:pt x="125" y="48"/>
                    <a:pt x="133" y="40"/>
                    <a:pt x="144" y="45"/>
                  </a:cubicBezTo>
                  <a:cubicBezTo>
                    <a:pt x="156" y="49"/>
                    <a:pt x="151" y="60"/>
                    <a:pt x="158" y="6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142"/>
            <p:cNvSpPr>
              <a:spLocks/>
            </p:cNvSpPr>
            <p:nvPr/>
          </p:nvSpPr>
          <p:spPr bwMode="auto">
            <a:xfrm>
              <a:off x="3664897" y="2208058"/>
              <a:ext cx="174470" cy="116312"/>
            </a:xfrm>
            <a:custGeom>
              <a:avLst/>
              <a:gdLst>
                <a:gd name="T0" fmla="*/ 11 w 153"/>
                <a:gd name="T1" fmla="*/ 70 h 102"/>
                <a:gd name="T2" fmla="*/ 19 w 153"/>
                <a:gd name="T3" fmla="*/ 60 h 102"/>
                <a:gd name="T4" fmla="*/ 19 w 153"/>
                <a:gd name="T5" fmla="*/ 48 h 102"/>
                <a:gd name="T6" fmla="*/ 44 w 153"/>
                <a:gd name="T7" fmla="*/ 0 h 102"/>
                <a:gd name="T8" fmla="*/ 55 w 153"/>
                <a:gd name="T9" fmla="*/ 23 h 102"/>
                <a:gd name="T10" fmla="*/ 62 w 153"/>
                <a:gd name="T11" fmla="*/ 16 h 102"/>
                <a:gd name="T12" fmla="*/ 116 w 153"/>
                <a:gd name="T13" fmla="*/ 48 h 102"/>
                <a:gd name="T14" fmla="*/ 121 w 153"/>
                <a:gd name="T15" fmla="*/ 63 h 102"/>
                <a:gd name="T16" fmla="*/ 153 w 153"/>
                <a:gd name="T17" fmla="*/ 78 h 102"/>
                <a:gd name="T18" fmla="*/ 128 w 153"/>
                <a:gd name="T19" fmla="*/ 86 h 102"/>
                <a:gd name="T20" fmla="*/ 108 w 153"/>
                <a:gd name="T21" fmla="*/ 86 h 102"/>
                <a:gd name="T22" fmla="*/ 79 w 153"/>
                <a:gd name="T23" fmla="*/ 66 h 102"/>
                <a:gd name="T24" fmla="*/ 44 w 153"/>
                <a:gd name="T25" fmla="*/ 96 h 102"/>
                <a:gd name="T26" fmla="*/ 38 w 153"/>
                <a:gd name="T27" fmla="*/ 102 h 102"/>
                <a:gd name="T28" fmla="*/ 32 w 153"/>
                <a:gd name="T29" fmla="*/ 86 h 102"/>
                <a:gd name="T30" fmla="*/ 0 w 153"/>
                <a:gd name="T31" fmla="*/ 86 h 102"/>
                <a:gd name="T32" fmla="*/ 11 w 153"/>
                <a:gd name="T33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102">
                  <a:moveTo>
                    <a:pt x="11" y="70"/>
                  </a:moveTo>
                  <a:cubicBezTo>
                    <a:pt x="15" y="67"/>
                    <a:pt x="19" y="65"/>
                    <a:pt x="19" y="60"/>
                  </a:cubicBezTo>
                  <a:cubicBezTo>
                    <a:pt x="19" y="53"/>
                    <a:pt x="19" y="55"/>
                    <a:pt x="19" y="48"/>
                  </a:cubicBezTo>
                  <a:cubicBezTo>
                    <a:pt x="19" y="35"/>
                    <a:pt x="22" y="3"/>
                    <a:pt x="44" y="0"/>
                  </a:cubicBezTo>
                  <a:cubicBezTo>
                    <a:pt x="47" y="12"/>
                    <a:pt x="51" y="15"/>
                    <a:pt x="55" y="23"/>
                  </a:cubicBezTo>
                  <a:cubicBezTo>
                    <a:pt x="57" y="20"/>
                    <a:pt x="59" y="18"/>
                    <a:pt x="62" y="16"/>
                  </a:cubicBezTo>
                  <a:cubicBezTo>
                    <a:pt x="78" y="37"/>
                    <a:pt x="102" y="29"/>
                    <a:pt x="116" y="48"/>
                  </a:cubicBezTo>
                  <a:cubicBezTo>
                    <a:pt x="119" y="54"/>
                    <a:pt x="117" y="59"/>
                    <a:pt x="121" y="63"/>
                  </a:cubicBezTo>
                  <a:cubicBezTo>
                    <a:pt x="133" y="72"/>
                    <a:pt x="147" y="68"/>
                    <a:pt x="153" y="78"/>
                  </a:cubicBezTo>
                  <a:cubicBezTo>
                    <a:pt x="145" y="83"/>
                    <a:pt x="138" y="86"/>
                    <a:pt x="128" y="86"/>
                  </a:cubicBezTo>
                  <a:cubicBezTo>
                    <a:pt x="119" y="86"/>
                    <a:pt x="116" y="86"/>
                    <a:pt x="108" y="86"/>
                  </a:cubicBezTo>
                  <a:cubicBezTo>
                    <a:pt x="108" y="86"/>
                    <a:pt x="84" y="68"/>
                    <a:pt x="79" y="66"/>
                  </a:cubicBezTo>
                  <a:cubicBezTo>
                    <a:pt x="79" y="84"/>
                    <a:pt x="54" y="101"/>
                    <a:pt x="44" y="96"/>
                  </a:cubicBezTo>
                  <a:cubicBezTo>
                    <a:pt x="41" y="100"/>
                    <a:pt x="41" y="102"/>
                    <a:pt x="38" y="102"/>
                  </a:cubicBezTo>
                  <a:cubicBezTo>
                    <a:pt x="28" y="102"/>
                    <a:pt x="31" y="94"/>
                    <a:pt x="32" y="86"/>
                  </a:cubicBezTo>
                  <a:cubicBezTo>
                    <a:pt x="20" y="83"/>
                    <a:pt x="6" y="86"/>
                    <a:pt x="0" y="86"/>
                  </a:cubicBezTo>
                  <a:cubicBezTo>
                    <a:pt x="0" y="73"/>
                    <a:pt x="10" y="74"/>
                    <a:pt x="11" y="7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143"/>
            <p:cNvSpPr>
              <a:spLocks/>
            </p:cNvSpPr>
            <p:nvPr/>
          </p:nvSpPr>
          <p:spPr bwMode="auto">
            <a:xfrm>
              <a:off x="3914359" y="2093276"/>
              <a:ext cx="53565" cy="56626"/>
            </a:xfrm>
            <a:custGeom>
              <a:avLst/>
              <a:gdLst>
                <a:gd name="T0" fmla="*/ 47 w 47"/>
                <a:gd name="T1" fmla="*/ 31 h 49"/>
                <a:gd name="T2" fmla="*/ 19 w 47"/>
                <a:gd name="T3" fmla="*/ 49 h 49"/>
                <a:gd name="T4" fmla="*/ 0 w 47"/>
                <a:gd name="T5" fmla="*/ 31 h 49"/>
                <a:gd name="T6" fmla="*/ 47 w 47"/>
                <a:gd name="T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9">
                  <a:moveTo>
                    <a:pt x="47" y="31"/>
                  </a:moveTo>
                  <a:cubicBezTo>
                    <a:pt x="47" y="42"/>
                    <a:pt x="28" y="49"/>
                    <a:pt x="19" y="49"/>
                  </a:cubicBezTo>
                  <a:cubicBezTo>
                    <a:pt x="7" y="49"/>
                    <a:pt x="0" y="41"/>
                    <a:pt x="0" y="31"/>
                  </a:cubicBezTo>
                  <a:cubicBezTo>
                    <a:pt x="0" y="0"/>
                    <a:pt x="47" y="5"/>
                    <a:pt x="47" y="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44"/>
            <p:cNvSpPr>
              <a:spLocks/>
            </p:cNvSpPr>
            <p:nvPr/>
          </p:nvSpPr>
          <p:spPr bwMode="auto">
            <a:xfrm>
              <a:off x="3753663" y="2330492"/>
              <a:ext cx="42852" cy="35200"/>
            </a:xfrm>
            <a:custGeom>
              <a:avLst/>
              <a:gdLst>
                <a:gd name="T0" fmla="*/ 16 w 38"/>
                <a:gd name="T1" fmla="*/ 1 h 31"/>
                <a:gd name="T2" fmla="*/ 38 w 38"/>
                <a:gd name="T3" fmla="*/ 4 h 31"/>
                <a:gd name="T4" fmla="*/ 0 w 38"/>
                <a:gd name="T5" fmla="*/ 31 h 31"/>
                <a:gd name="T6" fmla="*/ 0 w 38"/>
                <a:gd name="T7" fmla="*/ 21 h 31"/>
                <a:gd name="T8" fmla="*/ 16 w 38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16" y="1"/>
                  </a:moveTo>
                  <a:cubicBezTo>
                    <a:pt x="31" y="0"/>
                    <a:pt x="28" y="0"/>
                    <a:pt x="38" y="4"/>
                  </a:cubicBezTo>
                  <a:cubicBezTo>
                    <a:pt x="31" y="14"/>
                    <a:pt x="12" y="29"/>
                    <a:pt x="0" y="3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13"/>
                    <a:pt x="16" y="6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45"/>
            <p:cNvSpPr>
              <a:spLocks/>
            </p:cNvSpPr>
            <p:nvPr/>
          </p:nvSpPr>
          <p:spPr bwMode="auto">
            <a:xfrm>
              <a:off x="3822532" y="1840756"/>
              <a:ext cx="116313" cy="52034"/>
            </a:xfrm>
            <a:custGeom>
              <a:avLst/>
              <a:gdLst>
                <a:gd name="T0" fmla="*/ 38 w 102"/>
                <a:gd name="T1" fmla="*/ 46 h 46"/>
                <a:gd name="T2" fmla="*/ 15 w 102"/>
                <a:gd name="T3" fmla="*/ 28 h 46"/>
                <a:gd name="T4" fmla="*/ 0 w 102"/>
                <a:gd name="T5" fmla="*/ 11 h 46"/>
                <a:gd name="T6" fmla="*/ 13 w 102"/>
                <a:gd name="T7" fmla="*/ 0 h 46"/>
                <a:gd name="T8" fmla="*/ 51 w 102"/>
                <a:gd name="T9" fmla="*/ 6 h 46"/>
                <a:gd name="T10" fmla="*/ 102 w 102"/>
                <a:gd name="T11" fmla="*/ 31 h 46"/>
                <a:gd name="T12" fmla="*/ 89 w 102"/>
                <a:gd name="T13" fmla="*/ 43 h 46"/>
                <a:gd name="T14" fmla="*/ 66 w 102"/>
                <a:gd name="T15" fmla="*/ 38 h 46"/>
                <a:gd name="T16" fmla="*/ 38 w 102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46">
                  <a:moveTo>
                    <a:pt x="38" y="46"/>
                  </a:moveTo>
                  <a:cubicBezTo>
                    <a:pt x="23" y="46"/>
                    <a:pt x="10" y="42"/>
                    <a:pt x="15" y="28"/>
                  </a:cubicBezTo>
                  <a:cubicBezTo>
                    <a:pt x="9" y="24"/>
                    <a:pt x="0" y="20"/>
                    <a:pt x="0" y="11"/>
                  </a:cubicBezTo>
                  <a:cubicBezTo>
                    <a:pt x="0" y="4"/>
                    <a:pt x="7" y="0"/>
                    <a:pt x="13" y="0"/>
                  </a:cubicBezTo>
                  <a:cubicBezTo>
                    <a:pt x="30" y="0"/>
                    <a:pt x="35" y="6"/>
                    <a:pt x="51" y="6"/>
                  </a:cubicBezTo>
                  <a:cubicBezTo>
                    <a:pt x="71" y="6"/>
                    <a:pt x="89" y="23"/>
                    <a:pt x="102" y="31"/>
                  </a:cubicBezTo>
                  <a:cubicBezTo>
                    <a:pt x="100" y="38"/>
                    <a:pt x="96" y="43"/>
                    <a:pt x="89" y="43"/>
                  </a:cubicBezTo>
                  <a:cubicBezTo>
                    <a:pt x="79" y="43"/>
                    <a:pt x="74" y="38"/>
                    <a:pt x="66" y="38"/>
                  </a:cubicBezTo>
                  <a:cubicBezTo>
                    <a:pt x="58" y="38"/>
                    <a:pt x="51" y="46"/>
                    <a:pt x="38" y="4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46"/>
            <p:cNvSpPr>
              <a:spLocks/>
            </p:cNvSpPr>
            <p:nvPr/>
          </p:nvSpPr>
          <p:spPr bwMode="auto">
            <a:xfrm>
              <a:off x="3833245" y="2353448"/>
              <a:ext cx="27548" cy="30608"/>
            </a:xfrm>
            <a:custGeom>
              <a:avLst/>
              <a:gdLst>
                <a:gd name="T0" fmla="*/ 25 w 25"/>
                <a:gd name="T1" fmla="*/ 9 h 27"/>
                <a:gd name="T2" fmla="*/ 12 w 25"/>
                <a:gd name="T3" fmla="*/ 27 h 27"/>
                <a:gd name="T4" fmla="*/ 0 w 25"/>
                <a:gd name="T5" fmla="*/ 15 h 27"/>
                <a:gd name="T6" fmla="*/ 25 w 25"/>
                <a:gd name="T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25" y="9"/>
                  </a:moveTo>
                  <a:cubicBezTo>
                    <a:pt x="21" y="16"/>
                    <a:pt x="19" y="27"/>
                    <a:pt x="12" y="27"/>
                  </a:cubicBezTo>
                  <a:cubicBezTo>
                    <a:pt x="10" y="27"/>
                    <a:pt x="0" y="15"/>
                    <a:pt x="0" y="15"/>
                  </a:cubicBezTo>
                  <a:cubicBezTo>
                    <a:pt x="0" y="1"/>
                    <a:pt x="18" y="0"/>
                    <a:pt x="25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147"/>
            <p:cNvSpPr>
              <a:spLocks/>
            </p:cNvSpPr>
            <p:nvPr/>
          </p:nvSpPr>
          <p:spPr bwMode="auto">
            <a:xfrm>
              <a:off x="3975576" y="2108580"/>
              <a:ext cx="29078" cy="16835"/>
            </a:xfrm>
            <a:custGeom>
              <a:avLst/>
              <a:gdLst>
                <a:gd name="T0" fmla="*/ 10 w 25"/>
                <a:gd name="T1" fmla="*/ 14 h 15"/>
                <a:gd name="T2" fmla="*/ 0 w 25"/>
                <a:gd name="T3" fmla="*/ 8 h 15"/>
                <a:gd name="T4" fmla="*/ 10 w 25"/>
                <a:gd name="T5" fmla="*/ 0 h 15"/>
                <a:gd name="T6" fmla="*/ 25 w 25"/>
                <a:gd name="T7" fmla="*/ 13 h 15"/>
                <a:gd name="T8" fmla="*/ 10 w 25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0" y="14"/>
                  </a:moveTo>
                  <a:cubicBezTo>
                    <a:pt x="5" y="14"/>
                    <a:pt x="0" y="13"/>
                    <a:pt x="0" y="8"/>
                  </a:cubicBezTo>
                  <a:cubicBezTo>
                    <a:pt x="0" y="6"/>
                    <a:pt x="9" y="0"/>
                    <a:pt x="10" y="0"/>
                  </a:cubicBezTo>
                  <a:cubicBezTo>
                    <a:pt x="17" y="0"/>
                    <a:pt x="23" y="10"/>
                    <a:pt x="25" y="13"/>
                  </a:cubicBezTo>
                  <a:cubicBezTo>
                    <a:pt x="15" y="15"/>
                    <a:pt x="18" y="14"/>
                    <a:pt x="1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148"/>
            <p:cNvSpPr>
              <a:spLocks/>
            </p:cNvSpPr>
            <p:nvPr/>
          </p:nvSpPr>
          <p:spPr bwMode="auto">
            <a:xfrm>
              <a:off x="3853141" y="2055015"/>
              <a:ext cx="29078" cy="21426"/>
            </a:xfrm>
            <a:custGeom>
              <a:avLst/>
              <a:gdLst>
                <a:gd name="T0" fmla="*/ 9 w 26"/>
                <a:gd name="T1" fmla="*/ 18 h 18"/>
                <a:gd name="T2" fmla="*/ 26 w 26"/>
                <a:gd name="T3" fmla="*/ 0 h 18"/>
                <a:gd name="T4" fmla="*/ 9 w 2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8">
                  <a:moveTo>
                    <a:pt x="9" y="18"/>
                  </a:moveTo>
                  <a:cubicBezTo>
                    <a:pt x="0" y="18"/>
                    <a:pt x="17" y="0"/>
                    <a:pt x="26" y="0"/>
                  </a:cubicBezTo>
                  <a:cubicBezTo>
                    <a:pt x="24" y="9"/>
                    <a:pt x="18" y="18"/>
                    <a:pt x="9" y="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149"/>
            <p:cNvSpPr>
              <a:spLocks/>
            </p:cNvSpPr>
            <p:nvPr/>
          </p:nvSpPr>
          <p:spPr bwMode="auto">
            <a:xfrm>
              <a:off x="3592967" y="1837695"/>
              <a:ext cx="711654" cy="540240"/>
            </a:xfrm>
            <a:custGeom>
              <a:avLst/>
              <a:gdLst>
                <a:gd name="T0" fmla="*/ 573 w 622"/>
                <a:gd name="T1" fmla="*/ 354 h 471"/>
                <a:gd name="T2" fmla="*/ 482 w 622"/>
                <a:gd name="T3" fmla="*/ 308 h 471"/>
                <a:gd name="T4" fmla="*/ 497 w 622"/>
                <a:gd name="T5" fmla="*/ 320 h 471"/>
                <a:gd name="T6" fmla="*/ 486 w 622"/>
                <a:gd name="T7" fmla="*/ 331 h 471"/>
                <a:gd name="T8" fmla="*/ 512 w 622"/>
                <a:gd name="T9" fmla="*/ 362 h 471"/>
                <a:gd name="T10" fmla="*/ 546 w 622"/>
                <a:gd name="T11" fmla="*/ 371 h 471"/>
                <a:gd name="T12" fmla="*/ 560 w 622"/>
                <a:gd name="T13" fmla="*/ 405 h 471"/>
                <a:gd name="T14" fmla="*/ 478 w 622"/>
                <a:gd name="T15" fmla="*/ 405 h 471"/>
                <a:gd name="T16" fmla="*/ 522 w 622"/>
                <a:gd name="T17" fmla="*/ 461 h 471"/>
                <a:gd name="T18" fmla="*/ 507 w 622"/>
                <a:gd name="T19" fmla="*/ 461 h 471"/>
                <a:gd name="T20" fmla="*/ 401 w 622"/>
                <a:gd name="T21" fmla="*/ 407 h 471"/>
                <a:gd name="T22" fmla="*/ 327 w 622"/>
                <a:gd name="T23" fmla="*/ 379 h 471"/>
                <a:gd name="T24" fmla="*/ 291 w 622"/>
                <a:gd name="T25" fmla="*/ 386 h 471"/>
                <a:gd name="T26" fmla="*/ 289 w 622"/>
                <a:gd name="T27" fmla="*/ 342 h 471"/>
                <a:gd name="T28" fmla="*/ 355 w 622"/>
                <a:gd name="T29" fmla="*/ 331 h 471"/>
                <a:gd name="T30" fmla="*/ 361 w 622"/>
                <a:gd name="T31" fmla="*/ 302 h 471"/>
                <a:gd name="T32" fmla="*/ 319 w 622"/>
                <a:gd name="T33" fmla="*/ 207 h 471"/>
                <a:gd name="T34" fmla="*/ 289 w 622"/>
                <a:gd name="T35" fmla="*/ 207 h 471"/>
                <a:gd name="T36" fmla="*/ 251 w 622"/>
                <a:gd name="T37" fmla="*/ 153 h 471"/>
                <a:gd name="T38" fmla="*/ 209 w 622"/>
                <a:gd name="T39" fmla="*/ 165 h 471"/>
                <a:gd name="T40" fmla="*/ 72 w 622"/>
                <a:gd name="T41" fmla="*/ 149 h 471"/>
                <a:gd name="T42" fmla="*/ 18 w 622"/>
                <a:gd name="T43" fmla="*/ 125 h 471"/>
                <a:gd name="T44" fmla="*/ 53 w 622"/>
                <a:gd name="T45" fmla="*/ 117 h 471"/>
                <a:gd name="T46" fmla="*/ 0 w 622"/>
                <a:gd name="T47" fmla="*/ 87 h 471"/>
                <a:gd name="T48" fmla="*/ 20 w 622"/>
                <a:gd name="T49" fmla="*/ 29 h 471"/>
                <a:gd name="T50" fmla="*/ 106 w 622"/>
                <a:gd name="T51" fmla="*/ 8 h 471"/>
                <a:gd name="T52" fmla="*/ 79 w 622"/>
                <a:gd name="T53" fmla="*/ 57 h 471"/>
                <a:gd name="T54" fmla="*/ 87 w 622"/>
                <a:gd name="T55" fmla="*/ 85 h 471"/>
                <a:gd name="T56" fmla="*/ 94 w 622"/>
                <a:gd name="T57" fmla="*/ 48 h 471"/>
                <a:gd name="T58" fmla="*/ 206 w 622"/>
                <a:gd name="T59" fmla="*/ 53 h 471"/>
                <a:gd name="T60" fmla="*/ 221 w 622"/>
                <a:gd name="T61" fmla="*/ 61 h 471"/>
                <a:gd name="T62" fmla="*/ 268 w 622"/>
                <a:gd name="T63" fmla="*/ 49 h 471"/>
                <a:gd name="T64" fmla="*/ 372 w 622"/>
                <a:gd name="T65" fmla="*/ 101 h 471"/>
                <a:gd name="T66" fmla="*/ 416 w 622"/>
                <a:gd name="T67" fmla="*/ 117 h 471"/>
                <a:gd name="T68" fmla="*/ 469 w 622"/>
                <a:gd name="T69" fmla="*/ 153 h 471"/>
                <a:gd name="T70" fmla="*/ 503 w 622"/>
                <a:gd name="T71" fmla="*/ 172 h 471"/>
                <a:gd name="T72" fmla="*/ 499 w 622"/>
                <a:gd name="T73" fmla="*/ 184 h 471"/>
                <a:gd name="T74" fmla="*/ 486 w 622"/>
                <a:gd name="T75" fmla="*/ 210 h 471"/>
                <a:gd name="T76" fmla="*/ 545 w 622"/>
                <a:gd name="T77" fmla="*/ 244 h 471"/>
                <a:gd name="T78" fmla="*/ 588 w 622"/>
                <a:gd name="T79" fmla="*/ 276 h 471"/>
                <a:gd name="T80" fmla="*/ 622 w 622"/>
                <a:gd name="T81" fmla="*/ 298 h 471"/>
                <a:gd name="T82" fmla="*/ 599 w 622"/>
                <a:gd name="T83" fmla="*/ 32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2" h="471">
                  <a:moveTo>
                    <a:pt x="583" y="331"/>
                  </a:moveTo>
                  <a:cubicBezTo>
                    <a:pt x="583" y="340"/>
                    <a:pt x="581" y="354"/>
                    <a:pt x="573" y="354"/>
                  </a:cubicBezTo>
                  <a:cubicBezTo>
                    <a:pt x="535" y="354"/>
                    <a:pt x="533" y="300"/>
                    <a:pt x="497" y="300"/>
                  </a:cubicBezTo>
                  <a:cubicBezTo>
                    <a:pt x="493" y="300"/>
                    <a:pt x="483" y="308"/>
                    <a:pt x="482" y="308"/>
                  </a:cubicBezTo>
                  <a:cubicBezTo>
                    <a:pt x="489" y="312"/>
                    <a:pt x="490" y="312"/>
                    <a:pt x="497" y="310"/>
                  </a:cubicBezTo>
                  <a:cubicBezTo>
                    <a:pt x="497" y="320"/>
                    <a:pt x="497" y="320"/>
                    <a:pt x="497" y="320"/>
                  </a:cubicBezTo>
                  <a:cubicBezTo>
                    <a:pt x="493" y="321"/>
                    <a:pt x="489" y="322"/>
                    <a:pt x="486" y="320"/>
                  </a:cubicBezTo>
                  <a:cubicBezTo>
                    <a:pt x="486" y="331"/>
                    <a:pt x="486" y="331"/>
                    <a:pt x="486" y="331"/>
                  </a:cubicBezTo>
                  <a:cubicBezTo>
                    <a:pt x="496" y="331"/>
                    <a:pt x="496" y="331"/>
                    <a:pt x="496" y="331"/>
                  </a:cubicBezTo>
                  <a:cubicBezTo>
                    <a:pt x="497" y="342"/>
                    <a:pt x="506" y="359"/>
                    <a:pt x="512" y="362"/>
                  </a:cubicBezTo>
                  <a:cubicBezTo>
                    <a:pt x="527" y="367"/>
                    <a:pt x="532" y="358"/>
                    <a:pt x="533" y="371"/>
                  </a:cubicBezTo>
                  <a:cubicBezTo>
                    <a:pt x="541" y="371"/>
                    <a:pt x="541" y="371"/>
                    <a:pt x="546" y="371"/>
                  </a:cubicBezTo>
                  <a:cubicBezTo>
                    <a:pt x="546" y="384"/>
                    <a:pt x="546" y="384"/>
                    <a:pt x="546" y="387"/>
                  </a:cubicBezTo>
                  <a:cubicBezTo>
                    <a:pt x="546" y="393"/>
                    <a:pt x="560" y="397"/>
                    <a:pt x="560" y="405"/>
                  </a:cubicBezTo>
                  <a:cubicBezTo>
                    <a:pt x="560" y="413"/>
                    <a:pt x="552" y="428"/>
                    <a:pt x="549" y="437"/>
                  </a:cubicBezTo>
                  <a:cubicBezTo>
                    <a:pt x="535" y="436"/>
                    <a:pt x="487" y="417"/>
                    <a:pt x="478" y="405"/>
                  </a:cubicBezTo>
                  <a:cubicBezTo>
                    <a:pt x="467" y="405"/>
                    <a:pt x="467" y="405"/>
                    <a:pt x="467" y="405"/>
                  </a:cubicBezTo>
                  <a:cubicBezTo>
                    <a:pt x="480" y="422"/>
                    <a:pt x="522" y="439"/>
                    <a:pt x="522" y="461"/>
                  </a:cubicBezTo>
                  <a:cubicBezTo>
                    <a:pt x="522" y="467"/>
                    <a:pt x="518" y="471"/>
                    <a:pt x="515" y="471"/>
                  </a:cubicBezTo>
                  <a:cubicBezTo>
                    <a:pt x="511" y="471"/>
                    <a:pt x="509" y="462"/>
                    <a:pt x="507" y="461"/>
                  </a:cubicBezTo>
                  <a:cubicBezTo>
                    <a:pt x="485" y="450"/>
                    <a:pt x="471" y="455"/>
                    <a:pt x="452" y="443"/>
                  </a:cubicBezTo>
                  <a:cubicBezTo>
                    <a:pt x="434" y="432"/>
                    <a:pt x="388" y="432"/>
                    <a:pt x="401" y="407"/>
                  </a:cubicBezTo>
                  <a:cubicBezTo>
                    <a:pt x="376" y="396"/>
                    <a:pt x="364" y="381"/>
                    <a:pt x="342" y="367"/>
                  </a:cubicBezTo>
                  <a:cubicBezTo>
                    <a:pt x="338" y="373"/>
                    <a:pt x="334" y="379"/>
                    <a:pt x="327" y="379"/>
                  </a:cubicBezTo>
                  <a:cubicBezTo>
                    <a:pt x="319" y="379"/>
                    <a:pt x="321" y="374"/>
                    <a:pt x="314" y="374"/>
                  </a:cubicBezTo>
                  <a:cubicBezTo>
                    <a:pt x="305" y="374"/>
                    <a:pt x="300" y="386"/>
                    <a:pt x="291" y="386"/>
                  </a:cubicBezTo>
                  <a:cubicBezTo>
                    <a:pt x="283" y="386"/>
                    <a:pt x="259" y="374"/>
                    <a:pt x="259" y="363"/>
                  </a:cubicBezTo>
                  <a:cubicBezTo>
                    <a:pt x="259" y="355"/>
                    <a:pt x="278" y="342"/>
                    <a:pt x="289" y="342"/>
                  </a:cubicBezTo>
                  <a:cubicBezTo>
                    <a:pt x="302" y="342"/>
                    <a:pt x="315" y="342"/>
                    <a:pt x="321" y="342"/>
                  </a:cubicBezTo>
                  <a:cubicBezTo>
                    <a:pt x="328" y="342"/>
                    <a:pt x="346" y="337"/>
                    <a:pt x="355" y="331"/>
                  </a:cubicBezTo>
                  <a:cubicBezTo>
                    <a:pt x="352" y="328"/>
                    <a:pt x="342" y="320"/>
                    <a:pt x="342" y="314"/>
                  </a:cubicBezTo>
                  <a:cubicBezTo>
                    <a:pt x="342" y="300"/>
                    <a:pt x="355" y="308"/>
                    <a:pt x="361" y="302"/>
                  </a:cubicBezTo>
                  <a:cubicBezTo>
                    <a:pt x="368" y="295"/>
                    <a:pt x="384" y="277"/>
                    <a:pt x="384" y="266"/>
                  </a:cubicBezTo>
                  <a:cubicBezTo>
                    <a:pt x="384" y="246"/>
                    <a:pt x="335" y="207"/>
                    <a:pt x="319" y="207"/>
                  </a:cubicBezTo>
                  <a:cubicBezTo>
                    <a:pt x="309" y="207"/>
                    <a:pt x="305" y="216"/>
                    <a:pt x="295" y="216"/>
                  </a:cubicBezTo>
                  <a:cubicBezTo>
                    <a:pt x="292" y="216"/>
                    <a:pt x="289" y="208"/>
                    <a:pt x="289" y="207"/>
                  </a:cubicBezTo>
                  <a:cubicBezTo>
                    <a:pt x="289" y="199"/>
                    <a:pt x="302" y="197"/>
                    <a:pt x="307" y="196"/>
                  </a:cubicBezTo>
                  <a:cubicBezTo>
                    <a:pt x="300" y="189"/>
                    <a:pt x="259" y="153"/>
                    <a:pt x="251" y="153"/>
                  </a:cubicBezTo>
                  <a:cubicBezTo>
                    <a:pt x="241" y="153"/>
                    <a:pt x="229" y="183"/>
                    <a:pt x="215" y="183"/>
                  </a:cubicBezTo>
                  <a:cubicBezTo>
                    <a:pt x="206" y="183"/>
                    <a:pt x="209" y="170"/>
                    <a:pt x="209" y="165"/>
                  </a:cubicBezTo>
                  <a:cubicBezTo>
                    <a:pt x="186" y="162"/>
                    <a:pt x="128" y="165"/>
                    <a:pt x="94" y="165"/>
                  </a:cubicBezTo>
                  <a:cubicBezTo>
                    <a:pt x="88" y="165"/>
                    <a:pt x="76" y="155"/>
                    <a:pt x="72" y="149"/>
                  </a:cubicBezTo>
                  <a:cubicBezTo>
                    <a:pt x="35" y="149"/>
                    <a:pt x="35" y="149"/>
                    <a:pt x="35" y="149"/>
                  </a:cubicBezTo>
                  <a:cubicBezTo>
                    <a:pt x="31" y="137"/>
                    <a:pt x="20" y="136"/>
                    <a:pt x="18" y="125"/>
                  </a:cubicBezTo>
                  <a:cubicBezTo>
                    <a:pt x="28" y="121"/>
                    <a:pt x="40" y="126"/>
                    <a:pt x="53" y="12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46" y="112"/>
                    <a:pt x="11" y="109"/>
                    <a:pt x="11" y="109"/>
                  </a:cubicBezTo>
                  <a:cubicBezTo>
                    <a:pt x="11" y="109"/>
                    <a:pt x="0" y="95"/>
                    <a:pt x="0" y="87"/>
                  </a:cubicBezTo>
                  <a:cubicBezTo>
                    <a:pt x="0" y="65"/>
                    <a:pt x="3" y="60"/>
                    <a:pt x="15" y="52"/>
                  </a:cubicBezTo>
                  <a:cubicBezTo>
                    <a:pt x="21" y="47"/>
                    <a:pt x="17" y="33"/>
                    <a:pt x="20" y="29"/>
                  </a:cubicBezTo>
                  <a:cubicBezTo>
                    <a:pt x="35" y="13"/>
                    <a:pt x="55" y="0"/>
                    <a:pt x="81" y="0"/>
                  </a:cubicBezTo>
                  <a:cubicBezTo>
                    <a:pt x="81" y="0"/>
                    <a:pt x="105" y="8"/>
                    <a:pt x="106" y="8"/>
                  </a:cubicBezTo>
                  <a:cubicBezTo>
                    <a:pt x="98" y="25"/>
                    <a:pt x="73" y="26"/>
                    <a:pt x="73" y="49"/>
                  </a:cubicBezTo>
                  <a:cubicBezTo>
                    <a:pt x="73" y="54"/>
                    <a:pt x="75" y="57"/>
                    <a:pt x="79" y="57"/>
                  </a:cubicBezTo>
                  <a:cubicBezTo>
                    <a:pt x="78" y="63"/>
                    <a:pt x="79" y="71"/>
                    <a:pt x="79" y="71"/>
                  </a:cubicBezTo>
                  <a:cubicBezTo>
                    <a:pt x="79" y="78"/>
                    <a:pt x="78" y="85"/>
                    <a:pt x="87" y="85"/>
                  </a:cubicBezTo>
                  <a:cubicBezTo>
                    <a:pt x="91" y="85"/>
                    <a:pt x="102" y="75"/>
                    <a:pt x="102" y="69"/>
                  </a:cubicBezTo>
                  <a:cubicBezTo>
                    <a:pt x="102" y="61"/>
                    <a:pt x="94" y="56"/>
                    <a:pt x="94" y="48"/>
                  </a:cubicBezTo>
                  <a:cubicBezTo>
                    <a:pt x="94" y="17"/>
                    <a:pt x="145" y="8"/>
                    <a:pt x="175" y="8"/>
                  </a:cubicBezTo>
                  <a:cubicBezTo>
                    <a:pt x="195" y="8"/>
                    <a:pt x="206" y="36"/>
                    <a:pt x="206" y="53"/>
                  </a:cubicBezTo>
                  <a:cubicBezTo>
                    <a:pt x="206" y="56"/>
                    <a:pt x="202" y="69"/>
                    <a:pt x="206" y="69"/>
                  </a:cubicBezTo>
                  <a:cubicBezTo>
                    <a:pt x="210" y="69"/>
                    <a:pt x="213" y="61"/>
                    <a:pt x="221" y="61"/>
                  </a:cubicBezTo>
                  <a:cubicBezTo>
                    <a:pt x="229" y="61"/>
                    <a:pt x="231" y="69"/>
                    <a:pt x="238" y="69"/>
                  </a:cubicBezTo>
                  <a:cubicBezTo>
                    <a:pt x="251" y="69"/>
                    <a:pt x="255" y="49"/>
                    <a:pt x="268" y="49"/>
                  </a:cubicBezTo>
                  <a:cubicBezTo>
                    <a:pt x="283" y="49"/>
                    <a:pt x="315" y="54"/>
                    <a:pt x="325" y="61"/>
                  </a:cubicBezTo>
                  <a:cubicBezTo>
                    <a:pt x="342" y="74"/>
                    <a:pt x="347" y="101"/>
                    <a:pt x="372" y="101"/>
                  </a:cubicBezTo>
                  <a:cubicBezTo>
                    <a:pt x="384" y="101"/>
                    <a:pt x="386" y="101"/>
                    <a:pt x="391" y="101"/>
                  </a:cubicBezTo>
                  <a:cubicBezTo>
                    <a:pt x="399" y="101"/>
                    <a:pt x="418" y="103"/>
                    <a:pt x="416" y="117"/>
                  </a:cubicBezTo>
                  <a:cubicBezTo>
                    <a:pt x="437" y="124"/>
                    <a:pt x="448" y="137"/>
                    <a:pt x="469" y="139"/>
                  </a:cubicBezTo>
                  <a:cubicBezTo>
                    <a:pt x="469" y="153"/>
                    <a:pt x="469" y="153"/>
                    <a:pt x="469" y="153"/>
                  </a:cubicBezTo>
                  <a:cubicBezTo>
                    <a:pt x="474" y="153"/>
                    <a:pt x="482" y="153"/>
                    <a:pt x="482" y="153"/>
                  </a:cubicBezTo>
                  <a:cubicBezTo>
                    <a:pt x="493" y="153"/>
                    <a:pt x="499" y="161"/>
                    <a:pt x="503" y="172"/>
                  </a:cubicBezTo>
                  <a:cubicBezTo>
                    <a:pt x="493" y="174"/>
                    <a:pt x="483" y="173"/>
                    <a:pt x="477" y="183"/>
                  </a:cubicBezTo>
                  <a:cubicBezTo>
                    <a:pt x="490" y="184"/>
                    <a:pt x="493" y="184"/>
                    <a:pt x="499" y="184"/>
                  </a:cubicBezTo>
                  <a:cubicBezTo>
                    <a:pt x="503" y="184"/>
                    <a:pt x="509" y="187"/>
                    <a:pt x="511" y="192"/>
                  </a:cubicBezTo>
                  <a:cubicBezTo>
                    <a:pt x="499" y="198"/>
                    <a:pt x="493" y="198"/>
                    <a:pt x="486" y="210"/>
                  </a:cubicBezTo>
                  <a:cubicBezTo>
                    <a:pt x="493" y="214"/>
                    <a:pt x="497" y="216"/>
                    <a:pt x="507" y="216"/>
                  </a:cubicBezTo>
                  <a:cubicBezTo>
                    <a:pt x="509" y="234"/>
                    <a:pt x="529" y="242"/>
                    <a:pt x="545" y="244"/>
                  </a:cubicBezTo>
                  <a:cubicBezTo>
                    <a:pt x="546" y="258"/>
                    <a:pt x="550" y="272"/>
                    <a:pt x="562" y="272"/>
                  </a:cubicBezTo>
                  <a:cubicBezTo>
                    <a:pt x="578" y="272"/>
                    <a:pt x="582" y="261"/>
                    <a:pt x="588" y="276"/>
                  </a:cubicBezTo>
                  <a:cubicBezTo>
                    <a:pt x="592" y="280"/>
                    <a:pt x="598" y="280"/>
                    <a:pt x="602" y="280"/>
                  </a:cubicBezTo>
                  <a:cubicBezTo>
                    <a:pt x="616" y="280"/>
                    <a:pt x="622" y="285"/>
                    <a:pt x="622" y="298"/>
                  </a:cubicBezTo>
                  <a:cubicBezTo>
                    <a:pt x="622" y="308"/>
                    <a:pt x="609" y="312"/>
                    <a:pt x="599" y="312"/>
                  </a:cubicBezTo>
                  <a:cubicBezTo>
                    <a:pt x="600" y="320"/>
                    <a:pt x="599" y="318"/>
                    <a:pt x="599" y="322"/>
                  </a:cubicBezTo>
                  <a:cubicBezTo>
                    <a:pt x="599" y="324"/>
                    <a:pt x="597" y="331"/>
                    <a:pt x="583" y="3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150"/>
            <p:cNvSpPr>
              <a:spLocks/>
            </p:cNvSpPr>
            <p:nvPr/>
          </p:nvSpPr>
          <p:spPr bwMode="auto">
            <a:xfrm>
              <a:off x="3885280" y="2302944"/>
              <a:ext cx="19896" cy="19896"/>
            </a:xfrm>
            <a:custGeom>
              <a:avLst/>
              <a:gdLst>
                <a:gd name="T0" fmla="*/ 17 w 17"/>
                <a:gd name="T1" fmla="*/ 11 h 17"/>
                <a:gd name="T2" fmla="*/ 0 w 17"/>
                <a:gd name="T3" fmla="*/ 11 h 17"/>
                <a:gd name="T4" fmla="*/ 17 w 17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17" y="11"/>
                  </a:moveTo>
                  <a:cubicBezTo>
                    <a:pt x="10" y="17"/>
                    <a:pt x="7" y="17"/>
                    <a:pt x="0" y="11"/>
                  </a:cubicBezTo>
                  <a:cubicBezTo>
                    <a:pt x="7" y="0"/>
                    <a:pt x="8" y="6"/>
                    <a:pt x="17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151"/>
            <p:cNvSpPr>
              <a:spLocks/>
            </p:cNvSpPr>
            <p:nvPr/>
          </p:nvSpPr>
          <p:spPr bwMode="auto">
            <a:xfrm>
              <a:off x="3739889" y="2198875"/>
              <a:ext cx="16835" cy="19896"/>
            </a:xfrm>
            <a:custGeom>
              <a:avLst/>
              <a:gdLst>
                <a:gd name="T0" fmla="*/ 0 w 15"/>
                <a:gd name="T1" fmla="*/ 5 h 17"/>
                <a:gd name="T2" fmla="*/ 15 w 15"/>
                <a:gd name="T3" fmla="*/ 17 h 17"/>
                <a:gd name="T4" fmla="*/ 0 w 15"/>
                <a:gd name="T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7">
                  <a:moveTo>
                    <a:pt x="0" y="5"/>
                  </a:moveTo>
                  <a:cubicBezTo>
                    <a:pt x="10" y="0"/>
                    <a:pt x="10" y="10"/>
                    <a:pt x="15" y="17"/>
                  </a:cubicBezTo>
                  <a:cubicBezTo>
                    <a:pt x="6" y="16"/>
                    <a:pt x="0" y="10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152"/>
            <p:cNvSpPr>
              <a:spLocks/>
            </p:cNvSpPr>
            <p:nvPr/>
          </p:nvSpPr>
          <p:spPr bwMode="auto">
            <a:xfrm>
              <a:off x="3550114" y="1297455"/>
              <a:ext cx="759098" cy="417806"/>
            </a:xfrm>
            <a:custGeom>
              <a:avLst/>
              <a:gdLst>
                <a:gd name="T0" fmla="*/ 528 w 664"/>
                <a:gd name="T1" fmla="*/ 28 h 366"/>
                <a:gd name="T2" fmla="*/ 602 w 664"/>
                <a:gd name="T3" fmla="*/ 16 h 366"/>
                <a:gd name="T4" fmla="*/ 664 w 664"/>
                <a:gd name="T5" fmla="*/ 49 h 366"/>
                <a:gd name="T6" fmla="*/ 537 w 664"/>
                <a:gd name="T7" fmla="*/ 91 h 366"/>
                <a:gd name="T8" fmla="*/ 507 w 664"/>
                <a:gd name="T9" fmla="*/ 133 h 366"/>
                <a:gd name="T10" fmla="*/ 397 w 664"/>
                <a:gd name="T11" fmla="*/ 195 h 366"/>
                <a:gd name="T12" fmla="*/ 371 w 664"/>
                <a:gd name="T13" fmla="*/ 212 h 366"/>
                <a:gd name="T14" fmla="*/ 371 w 664"/>
                <a:gd name="T15" fmla="*/ 246 h 366"/>
                <a:gd name="T16" fmla="*/ 299 w 664"/>
                <a:gd name="T17" fmla="*/ 282 h 366"/>
                <a:gd name="T18" fmla="*/ 272 w 664"/>
                <a:gd name="T19" fmla="*/ 331 h 366"/>
                <a:gd name="T20" fmla="*/ 303 w 664"/>
                <a:gd name="T21" fmla="*/ 338 h 366"/>
                <a:gd name="T22" fmla="*/ 217 w 664"/>
                <a:gd name="T23" fmla="*/ 354 h 366"/>
                <a:gd name="T24" fmla="*/ 138 w 664"/>
                <a:gd name="T25" fmla="*/ 362 h 366"/>
                <a:gd name="T26" fmla="*/ 56 w 664"/>
                <a:gd name="T27" fmla="*/ 354 h 366"/>
                <a:gd name="T28" fmla="*/ 104 w 664"/>
                <a:gd name="T29" fmla="*/ 316 h 366"/>
                <a:gd name="T30" fmla="*/ 98 w 664"/>
                <a:gd name="T31" fmla="*/ 284 h 366"/>
                <a:gd name="T32" fmla="*/ 159 w 664"/>
                <a:gd name="T33" fmla="*/ 306 h 366"/>
                <a:gd name="T34" fmla="*/ 113 w 664"/>
                <a:gd name="T35" fmla="*/ 266 h 366"/>
                <a:gd name="T36" fmla="*/ 94 w 664"/>
                <a:gd name="T37" fmla="*/ 272 h 366"/>
                <a:gd name="T38" fmla="*/ 117 w 664"/>
                <a:gd name="T39" fmla="*/ 236 h 366"/>
                <a:gd name="T40" fmla="*/ 107 w 664"/>
                <a:gd name="T41" fmla="*/ 175 h 366"/>
                <a:gd name="T42" fmla="*/ 115 w 664"/>
                <a:gd name="T43" fmla="*/ 159 h 366"/>
                <a:gd name="T44" fmla="*/ 166 w 664"/>
                <a:gd name="T45" fmla="*/ 161 h 366"/>
                <a:gd name="T46" fmla="*/ 185 w 664"/>
                <a:gd name="T47" fmla="*/ 163 h 366"/>
                <a:gd name="T48" fmla="*/ 228 w 664"/>
                <a:gd name="T49" fmla="*/ 155 h 366"/>
                <a:gd name="T50" fmla="*/ 253 w 664"/>
                <a:gd name="T51" fmla="*/ 133 h 366"/>
                <a:gd name="T52" fmla="*/ 170 w 664"/>
                <a:gd name="T53" fmla="*/ 145 h 366"/>
                <a:gd name="T54" fmla="*/ 125 w 664"/>
                <a:gd name="T55" fmla="*/ 137 h 366"/>
                <a:gd name="T56" fmla="*/ 98 w 664"/>
                <a:gd name="T57" fmla="*/ 145 h 366"/>
                <a:gd name="T58" fmla="*/ 77 w 664"/>
                <a:gd name="T59" fmla="*/ 119 h 366"/>
                <a:gd name="T60" fmla="*/ 88 w 664"/>
                <a:gd name="T61" fmla="*/ 95 h 366"/>
                <a:gd name="T62" fmla="*/ 43 w 664"/>
                <a:gd name="T63" fmla="*/ 107 h 366"/>
                <a:gd name="T64" fmla="*/ 50 w 664"/>
                <a:gd name="T65" fmla="*/ 87 h 366"/>
                <a:gd name="T66" fmla="*/ 16 w 664"/>
                <a:gd name="T67" fmla="*/ 93 h 366"/>
                <a:gd name="T68" fmla="*/ 75 w 664"/>
                <a:gd name="T69" fmla="*/ 64 h 366"/>
                <a:gd name="T70" fmla="*/ 98 w 664"/>
                <a:gd name="T71" fmla="*/ 57 h 366"/>
                <a:gd name="T72" fmla="*/ 179 w 664"/>
                <a:gd name="T73" fmla="*/ 57 h 366"/>
                <a:gd name="T74" fmla="*/ 232 w 664"/>
                <a:gd name="T75" fmla="*/ 20 h 366"/>
                <a:gd name="T76" fmla="*/ 337 w 664"/>
                <a:gd name="T77" fmla="*/ 9 h 366"/>
                <a:gd name="T78" fmla="*/ 375 w 664"/>
                <a:gd name="T79" fmla="*/ 13 h 366"/>
                <a:gd name="T80" fmla="*/ 422 w 664"/>
                <a:gd name="T81" fmla="*/ 5 h 366"/>
                <a:gd name="T82" fmla="*/ 541 w 664"/>
                <a:gd name="T83" fmla="*/ 1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366">
                  <a:moveTo>
                    <a:pt x="541" y="19"/>
                  </a:moveTo>
                  <a:cubicBezTo>
                    <a:pt x="536" y="25"/>
                    <a:pt x="534" y="26"/>
                    <a:pt x="528" y="28"/>
                  </a:cubicBezTo>
                  <a:cubicBezTo>
                    <a:pt x="588" y="9"/>
                    <a:pt x="588" y="9"/>
                    <a:pt x="588" y="9"/>
                  </a:cubicBezTo>
                  <a:cubicBezTo>
                    <a:pt x="593" y="13"/>
                    <a:pt x="596" y="14"/>
                    <a:pt x="602" y="16"/>
                  </a:cubicBezTo>
                  <a:cubicBezTo>
                    <a:pt x="610" y="18"/>
                    <a:pt x="610" y="25"/>
                    <a:pt x="615" y="29"/>
                  </a:cubicBezTo>
                  <a:cubicBezTo>
                    <a:pt x="624" y="39"/>
                    <a:pt x="664" y="35"/>
                    <a:pt x="664" y="49"/>
                  </a:cubicBezTo>
                  <a:cubicBezTo>
                    <a:pt x="664" y="60"/>
                    <a:pt x="650" y="57"/>
                    <a:pt x="645" y="61"/>
                  </a:cubicBezTo>
                  <a:cubicBezTo>
                    <a:pt x="615" y="85"/>
                    <a:pt x="578" y="71"/>
                    <a:pt x="537" y="91"/>
                  </a:cubicBezTo>
                  <a:cubicBezTo>
                    <a:pt x="545" y="99"/>
                    <a:pt x="575" y="93"/>
                    <a:pt x="594" y="94"/>
                  </a:cubicBezTo>
                  <a:cubicBezTo>
                    <a:pt x="577" y="112"/>
                    <a:pt x="534" y="123"/>
                    <a:pt x="507" y="133"/>
                  </a:cubicBezTo>
                  <a:cubicBezTo>
                    <a:pt x="477" y="143"/>
                    <a:pt x="459" y="175"/>
                    <a:pt x="437" y="192"/>
                  </a:cubicBezTo>
                  <a:cubicBezTo>
                    <a:pt x="426" y="200"/>
                    <a:pt x="409" y="191"/>
                    <a:pt x="397" y="195"/>
                  </a:cubicBezTo>
                  <a:cubicBezTo>
                    <a:pt x="381" y="200"/>
                    <a:pt x="362" y="202"/>
                    <a:pt x="350" y="212"/>
                  </a:cubicBezTo>
                  <a:cubicBezTo>
                    <a:pt x="371" y="212"/>
                    <a:pt x="371" y="212"/>
                    <a:pt x="371" y="212"/>
                  </a:cubicBezTo>
                  <a:cubicBezTo>
                    <a:pt x="372" y="230"/>
                    <a:pt x="363" y="228"/>
                    <a:pt x="349" y="227"/>
                  </a:cubicBezTo>
                  <a:cubicBezTo>
                    <a:pt x="358" y="231"/>
                    <a:pt x="366" y="234"/>
                    <a:pt x="371" y="246"/>
                  </a:cubicBezTo>
                  <a:cubicBezTo>
                    <a:pt x="355" y="254"/>
                    <a:pt x="350" y="273"/>
                    <a:pt x="337" y="282"/>
                  </a:cubicBezTo>
                  <a:cubicBezTo>
                    <a:pt x="304" y="282"/>
                    <a:pt x="305" y="282"/>
                    <a:pt x="299" y="282"/>
                  </a:cubicBezTo>
                  <a:cubicBezTo>
                    <a:pt x="300" y="288"/>
                    <a:pt x="304" y="289"/>
                    <a:pt x="304" y="294"/>
                  </a:cubicBezTo>
                  <a:cubicBezTo>
                    <a:pt x="304" y="319"/>
                    <a:pt x="272" y="304"/>
                    <a:pt x="272" y="331"/>
                  </a:cubicBezTo>
                  <a:cubicBezTo>
                    <a:pt x="284" y="331"/>
                    <a:pt x="286" y="331"/>
                    <a:pt x="291" y="331"/>
                  </a:cubicBezTo>
                  <a:cubicBezTo>
                    <a:pt x="294" y="331"/>
                    <a:pt x="303" y="331"/>
                    <a:pt x="303" y="338"/>
                  </a:cubicBezTo>
                  <a:cubicBezTo>
                    <a:pt x="303" y="351"/>
                    <a:pt x="259" y="366"/>
                    <a:pt x="242" y="366"/>
                  </a:cubicBezTo>
                  <a:cubicBezTo>
                    <a:pt x="225" y="366"/>
                    <a:pt x="232" y="354"/>
                    <a:pt x="217" y="354"/>
                  </a:cubicBezTo>
                  <a:cubicBezTo>
                    <a:pt x="195" y="354"/>
                    <a:pt x="179" y="354"/>
                    <a:pt x="160" y="354"/>
                  </a:cubicBezTo>
                  <a:cubicBezTo>
                    <a:pt x="153" y="354"/>
                    <a:pt x="149" y="362"/>
                    <a:pt x="138" y="362"/>
                  </a:cubicBezTo>
                  <a:cubicBezTo>
                    <a:pt x="113" y="362"/>
                    <a:pt x="92" y="355"/>
                    <a:pt x="66" y="346"/>
                  </a:cubicBezTo>
                  <a:cubicBezTo>
                    <a:pt x="63" y="350"/>
                    <a:pt x="60" y="354"/>
                    <a:pt x="56" y="354"/>
                  </a:cubicBezTo>
                  <a:cubicBezTo>
                    <a:pt x="51" y="354"/>
                    <a:pt x="49" y="350"/>
                    <a:pt x="49" y="347"/>
                  </a:cubicBezTo>
                  <a:cubicBezTo>
                    <a:pt x="49" y="316"/>
                    <a:pt x="88" y="327"/>
                    <a:pt x="104" y="316"/>
                  </a:cubicBezTo>
                  <a:cubicBezTo>
                    <a:pt x="95" y="308"/>
                    <a:pt x="79" y="306"/>
                    <a:pt x="79" y="292"/>
                  </a:cubicBezTo>
                  <a:cubicBezTo>
                    <a:pt x="79" y="281"/>
                    <a:pt x="91" y="284"/>
                    <a:pt x="98" y="284"/>
                  </a:cubicBezTo>
                  <a:cubicBezTo>
                    <a:pt x="122" y="284"/>
                    <a:pt x="131" y="297"/>
                    <a:pt x="145" y="306"/>
                  </a:cubicBezTo>
                  <a:cubicBezTo>
                    <a:pt x="159" y="306"/>
                    <a:pt x="159" y="306"/>
                    <a:pt x="159" y="306"/>
                  </a:cubicBezTo>
                  <a:cubicBezTo>
                    <a:pt x="148" y="295"/>
                    <a:pt x="125" y="285"/>
                    <a:pt x="125" y="266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09" y="269"/>
                    <a:pt x="109" y="269"/>
                    <a:pt x="106" y="272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94" y="262"/>
                    <a:pt x="94" y="262"/>
                    <a:pt x="94" y="262"/>
                  </a:cubicBezTo>
                  <a:cubicBezTo>
                    <a:pt x="100" y="249"/>
                    <a:pt x="106" y="240"/>
                    <a:pt x="117" y="236"/>
                  </a:cubicBezTo>
                  <a:cubicBezTo>
                    <a:pt x="136" y="230"/>
                    <a:pt x="159" y="237"/>
                    <a:pt x="159" y="215"/>
                  </a:cubicBezTo>
                  <a:cubicBezTo>
                    <a:pt x="159" y="189"/>
                    <a:pt x="107" y="189"/>
                    <a:pt x="107" y="175"/>
                  </a:cubicBezTo>
                  <a:cubicBezTo>
                    <a:pt x="107" y="167"/>
                    <a:pt x="119" y="168"/>
                    <a:pt x="126" y="168"/>
                  </a:cubicBezTo>
                  <a:cubicBezTo>
                    <a:pt x="118" y="168"/>
                    <a:pt x="116" y="165"/>
                    <a:pt x="115" y="159"/>
                  </a:cubicBezTo>
                  <a:cubicBezTo>
                    <a:pt x="119" y="157"/>
                    <a:pt x="122" y="159"/>
                    <a:pt x="126" y="159"/>
                  </a:cubicBezTo>
                  <a:cubicBezTo>
                    <a:pt x="134" y="159"/>
                    <a:pt x="151" y="156"/>
                    <a:pt x="166" y="161"/>
                  </a:cubicBezTo>
                  <a:cubicBezTo>
                    <a:pt x="185" y="167"/>
                    <a:pt x="192" y="190"/>
                    <a:pt x="213" y="188"/>
                  </a:cubicBezTo>
                  <a:cubicBezTo>
                    <a:pt x="209" y="184"/>
                    <a:pt x="185" y="168"/>
                    <a:pt x="185" y="163"/>
                  </a:cubicBezTo>
                  <a:cubicBezTo>
                    <a:pt x="185" y="160"/>
                    <a:pt x="189" y="157"/>
                    <a:pt x="191" y="155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43" y="149"/>
                    <a:pt x="256" y="145"/>
                    <a:pt x="265" y="133"/>
                  </a:cubicBezTo>
                  <a:cubicBezTo>
                    <a:pt x="253" y="133"/>
                    <a:pt x="253" y="133"/>
                    <a:pt x="253" y="133"/>
                  </a:cubicBezTo>
                  <a:cubicBezTo>
                    <a:pt x="238" y="145"/>
                    <a:pt x="221" y="151"/>
                    <a:pt x="197" y="151"/>
                  </a:cubicBezTo>
                  <a:cubicBezTo>
                    <a:pt x="182" y="151"/>
                    <a:pt x="178" y="145"/>
                    <a:pt x="170" y="145"/>
                  </a:cubicBezTo>
                  <a:cubicBezTo>
                    <a:pt x="164" y="145"/>
                    <a:pt x="161" y="153"/>
                    <a:pt x="155" y="153"/>
                  </a:cubicBezTo>
                  <a:cubicBezTo>
                    <a:pt x="140" y="153"/>
                    <a:pt x="120" y="147"/>
                    <a:pt x="125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0" y="141"/>
                    <a:pt x="105" y="145"/>
                    <a:pt x="98" y="145"/>
                  </a:cubicBezTo>
                  <a:cubicBezTo>
                    <a:pt x="83" y="145"/>
                    <a:pt x="62" y="135"/>
                    <a:pt x="56" y="128"/>
                  </a:cubicBezTo>
                  <a:cubicBezTo>
                    <a:pt x="62" y="124"/>
                    <a:pt x="67" y="120"/>
                    <a:pt x="77" y="119"/>
                  </a:cubicBezTo>
                  <a:cubicBezTo>
                    <a:pt x="63" y="119"/>
                    <a:pt x="47" y="118"/>
                    <a:pt x="41" y="119"/>
                  </a:cubicBezTo>
                  <a:cubicBezTo>
                    <a:pt x="50" y="99"/>
                    <a:pt x="69" y="101"/>
                    <a:pt x="88" y="95"/>
                  </a:cubicBezTo>
                  <a:cubicBezTo>
                    <a:pt x="81" y="93"/>
                    <a:pt x="79" y="93"/>
                    <a:pt x="73" y="93"/>
                  </a:cubicBezTo>
                  <a:cubicBezTo>
                    <a:pt x="58" y="93"/>
                    <a:pt x="57" y="107"/>
                    <a:pt x="43" y="107"/>
                  </a:cubicBezTo>
                  <a:cubicBezTo>
                    <a:pt x="39" y="107"/>
                    <a:pt x="31" y="102"/>
                    <a:pt x="29" y="101"/>
                  </a:cubicBezTo>
                  <a:cubicBezTo>
                    <a:pt x="37" y="93"/>
                    <a:pt x="41" y="91"/>
                    <a:pt x="50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3" y="89"/>
                    <a:pt x="19" y="91"/>
                    <a:pt x="16" y="93"/>
                  </a:cubicBezTo>
                  <a:cubicBezTo>
                    <a:pt x="13" y="93"/>
                    <a:pt x="4" y="93"/>
                    <a:pt x="0" y="93"/>
                  </a:cubicBezTo>
                  <a:cubicBezTo>
                    <a:pt x="4" y="73"/>
                    <a:pt x="53" y="64"/>
                    <a:pt x="75" y="64"/>
                  </a:cubicBezTo>
                  <a:cubicBezTo>
                    <a:pt x="85" y="64"/>
                    <a:pt x="91" y="64"/>
                    <a:pt x="92" y="64"/>
                  </a:cubicBezTo>
                  <a:cubicBezTo>
                    <a:pt x="95" y="64"/>
                    <a:pt x="98" y="60"/>
                    <a:pt x="98" y="57"/>
                  </a:cubicBezTo>
                  <a:cubicBezTo>
                    <a:pt x="122" y="57"/>
                    <a:pt x="113" y="40"/>
                    <a:pt x="128" y="40"/>
                  </a:cubicBezTo>
                  <a:cubicBezTo>
                    <a:pt x="143" y="40"/>
                    <a:pt x="172" y="55"/>
                    <a:pt x="179" y="57"/>
                  </a:cubicBezTo>
                  <a:cubicBezTo>
                    <a:pt x="186" y="38"/>
                    <a:pt x="195" y="21"/>
                    <a:pt x="217" y="21"/>
                  </a:cubicBezTo>
                  <a:cubicBezTo>
                    <a:pt x="230" y="21"/>
                    <a:pt x="222" y="29"/>
                    <a:pt x="232" y="20"/>
                  </a:cubicBezTo>
                  <a:cubicBezTo>
                    <a:pt x="236" y="12"/>
                    <a:pt x="242" y="9"/>
                    <a:pt x="250" y="9"/>
                  </a:cubicBezTo>
                  <a:cubicBezTo>
                    <a:pt x="289" y="9"/>
                    <a:pt x="297" y="9"/>
                    <a:pt x="337" y="9"/>
                  </a:cubicBezTo>
                  <a:cubicBezTo>
                    <a:pt x="338" y="6"/>
                    <a:pt x="342" y="4"/>
                    <a:pt x="346" y="4"/>
                  </a:cubicBezTo>
                  <a:cubicBezTo>
                    <a:pt x="359" y="4"/>
                    <a:pt x="363" y="13"/>
                    <a:pt x="375" y="13"/>
                  </a:cubicBezTo>
                  <a:cubicBezTo>
                    <a:pt x="385" y="13"/>
                    <a:pt x="388" y="0"/>
                    <a:pt x="399" y="0"/>
                  </a:cubicBezTo>
                  <a:cubicBezTo>
                    <a:pt x="410" y="0"/>
                    <a:pt x="415" y="5"/>
                    <a:pt x="422" y="5"/>
                  </a:cubicBezTo>
                  <a:cubicBezTo>
                    <a:pt x="431" y="5"/>
                    <a:pt x="435" y="5"/>
                    <a:pt x="443" y="5"/>
                  </a:cubicBezTo>
                  <a:cubicBezTo>
                    <a:pt x="461" y="5"/>
                    <a:pt x="526" y="3"/>
                    <a:pt x="541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153"/>
            <p:cNvSpPr>
              <a:spLocks/>
            </p:cNvSpPr>
            <p:nvPr/>
          </p:nvSpPr>
          <p:spPr bwMode="auto">
            <a:xfrm>
              <a:off x="4026081" y="1257664"/>
              <a:ext cx="1486057" cy="1186079"/>
            </a:xfrm>
            <a:custGeom>
              <a:avLst/>
              <a:gdLst>
                <a:gd name="T0" fmla="*/ 481 w 1299"/>
                <a:gd name="T1" fmla="*/ 670 h 1036"/>
                <a:gd name="T2" fmla="*/ 458 w 1299"/>
                <a:gd name="T3" fmla="*/ 648 h 1036"/>
                <a:gd name="T4" fmla="*/ 392 w 1299"/>
                <a:gd name="T5" fmla="*/ 604 h 1036"/>
                <a:gd name="T6" fmla="*/ 369 w 1299"/>
                <a:gd name="T7" fmla="*/ 543 h 1036"/>
                <a:gd name="T8" fmla="*/ 187 w 1299"/>
                <a:gd name="T9" fmla="*/ 393 h 1036"/>
                <a:gd name="T10" fmla="*/ 125 w 1299"/>
                <a:gd name="T11" fmla="*/ 400 h 1036"/>
                <a:gd name="T12" fmla="*/ 74 w 1299"/>
                <a:gd name="T13" fmla="*/ 390 h 1036"/>
                <a:gd name="T14" fmla="*/ 32 w 1299"/>
                <a:gd name="T15" fmla="*/ 364 h 1036"/>
                <a:gd name="T16" fmla="*/ 87 w 1299"/>
                <a:gd name="T17" fmla="*/ 342 h 1036"/>
                <a:gd name="T18" fmla="*/ 110 w 1299"/>
                <a:gd name="T19" fmla="*/ 324 h 1036"/>
                <a:gd name="T20" fmla="*/ 0 w 1299"/>
                <a:gd name="T21" fmla="*/ 298 h 1036"/>
                <a:gd name="T22" fmla="*/ 144 w 1299"/>
                <a:gd name="T23" fmla="*/ 253 h 1036"/>
                <a:gd name="T24" fmla="*/ 123 w 1299"/>
                <a:gd name="T25" fmla="*/ 183 h 1036"/>
                <a:gd name="T26" fmla="*/ 248 w 1299"/>
                <a:gd name="T27" fmla="*/ 105 h 1036"/>
                <a:gd name="T28" fmla="*/ 407 w 1299"/>
                <a:gd name="T29" fmla="*/ 99 h 1036"/>
                <a:gd name="T30" fmla="*/ 447 w 1299"/>
                <a:gd name="T31" fmla="*/ 95 h 1036"/>
                <a:gd name="T32" fmla="*/ 471 w 1299"/>
                <a:gd name="T33" fmla="*/ 67 h 1036"/>
                <a:gd name="T34" fmla="*/ 530 w 1299"/>
                <a:gd name="T35" fmla="*/ 63 h 1036"/>
                <a:gd name="T36" fmla="*/ 610 w 1299"/>
                <a:gd name="T37" fmla="*/ 26 h 1036"/>
                <a:gd name="T38" fmla="*/ 672 w 1299"/>
                <a:gd name="T39" fmla="*/ 22 h 1036"/>
                <a:gd name="T40" fmla="*/ 917 w 1299"/>
                <a:gd name="T41" fmla="*/ 0 h 1036"/>
                <a:gd name="T42" fmla="*/ 1020 w 1299"/>
                <a:gd name="T43" fmla="*/ 86 h 1036"/>
                <a:gd name="T44" fmla="*/ 979 w 1299"/>
                <a:gd name="T45" fmla="*/ 135 h 1036"/>
                <a:gd name="T46" fmla="*/ 1036 w 1299"/>
                <a:gd name="T47" fmla="*/ 183 h 1036"/>
                <a:gd name="T48" fmla="*/ 1174 w 1299"/>
                <a:gd name="T49" fmla="*/ 117 h 1036"/>
                <a:gd name="T50" fmla="*/ 1254 w 1299"/>
                <a:gd name="T51" fmla="*/ 91 h 1036"/>
                <a:gd name="T52" fmla="*/ 1205 w 1299"/>
                <a:gd name="T53" fmla="*/ 169 h 1036"/>
                <a:gd name="T54" fmla="*/ 1187 w 1299"/>
                <a:gd name="T55" fmla="*/ 205 h 1036"/>
                <a:gd name="T56" fmla="*/ 1123 w 1299"/>
                <a:gd name="T57" fmla="*/ 270 h 1036"/>
                <a:gd name="T58" fmla="*/ 1163 w 1299"/>
                <a:gd name="T59" fmla="*/ 319 h 1036"/>
                <a:gd name="T60" fmla="*/ 1129 w 1299"/>
                <a:gd name="T61" fmla="*/ 364 h 1036"/>
                <a:gd name="T62" fmla="*/ 1149 w 1299"/>
                <a:gd name="T63" fmla="*/ 423 h 1036"/>
                <a:gd name="T64" fmla="*/ 1155 w 1299"/>
                <a:gd name="T65" fmla="*/ 467 h 1036"/>
                <a:gd name="T66" fmla="*/ 1087 w 1299"/>
                <a:gd name="T67" fmla="*/ 531 h 1036"/>
                <a:gd name="T68" fmla="*/ 1095 w 1299"/>
                <a:gd name="T69" fmla="*/ 548 h 1036"/>
                <a:gd name="T70" fmla="*/ 1032 w 1299"/>
                <a:gd name="T71" fmla="*/ 535 h 1036"/>
                <a:gd name="T72" fmla="*/ 1087 w 1299"/>
                <a:gd name="T73" fmla="*/ 644 h 1036"/>
                <a:gd name="T74" fmla="*/ 1024 w 1299"/>
                <a:gd name="T75" fmla="*/ 624 h 1036"/>
                <a:gd name="T76" fmla="*/ 1058 w 1299"/>
                <a:gd name="T77" fmla="*/ 675 h 1036"/>
                <a:gd name="T78" fmla="*/ 890 w 1299"/>
                <a:gd name="T79" fmla="*/ 734 h 1036"/>
                <a:gd name="T80" fmla="*/ 830 w 1299"/>
                <a:gd name="T81" fmla="*/ 801 h 1036"/>
                <a:gd name="T82" fmla="*/ 761 w 1299"/>
                <a:gd name="T83" fmla="*/ 809 h 1036"/>
                <a:gd name="T84" fmla="*/ 691 w 1299"/>
                <a:gd name="T85" fmla="*/ 873 h 1036"/>
                <a:gd name="T86" fmla="*/ 659 w 1299"/>
                <a:gd name="T87" fmla="*/ 942 h 1036"/>
                <a:gd name="T88" fmla="*/ 621 w 1299"/>
                <a:gd name="T89" fmla="*/ 1028 h 1036"/>
                <a:gd name="T90" fmla="*/ 538 w 1299"/>
                <a:gd name="T91" fmla="*/ 1008 h 1036"/>
                <a:gd name="T92" fmla="*/ 464 w 1299"/>
                <a:gd name="T93" fmla="*/ 898 h 1036"/>
                <a:gd name="T94" fmla="*/ 439 w 1299"/>
                <a:gd name="T95" fmla="*/ 854 h 1036"/>
                <a:gd name="T96" fmla="*/ 407 w 1299"/>
                <a:gd name="T97" fmla="*/ 789 h 1036"/>
                <a:gd name="T98" fmla="*/ 437 w 1299"/>
                <a:gd name="T99" fmla="*/ 72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9" h="1036">
                  <a:moveTo>
                    <a:pt x="437" y="726"/>
                  </a:moveTo>
                  <a:cubicBezTo>
                    <a:pt x="448" y="720"/>
                    <a:pt x="448" y="719"/>
                    <a:pt x="458" y="724"/>
                  </a:cubicBezTo>
                  <a:cubicBezTo>
                    <a:pt x="463" y="700"/>
                    <a:pt x="474" y="692"/>
                    <a:pt x="481" y="670"/>
                  </a:cubicBezTo>
                  <a:cubicBezTo>
                    <a:pt x="458" y="662"/>
                    <a:pt x="402" y="658"/>
                    <a:pt x="399" y="636"/>
                  </a:cubicBezTo>
                  <a:cubicBezTo>
                    <a:pt x="407" y="633"/>
                    <a:pt x="406" y="636"/>
                    <a:pt x="413" y="636"/>
                  </a:cubicBezTo>
                  <a:cubicBezTo>
                    <a:pt x="429" y="636"/>
                    <a:pt x="440" y="648"/>
                    <a:pt x="458" y="648"/>
                  </a:cubicBezTo>
                  <a:cubicBezTo>
                    <a:pt x="466" y="648"/>
                    <a:pt x="465" y="641"/>
                    <a:pt x="466" y="636"/>
                  </a:cubicBezTo>
                  <a:cubicBezTo>
                    <a:pt x="443" y="628"/>
                    <a:pt x="436" y="590"/>
                    <a:pt x="411" y="590"/>
                  </a:cubicBezTo>
                  <a:cubicBezTo>
                    <a:pt x="404" y="590"/>
                    <a:pt x="402" y="604"/>
                    <a:pt x="392" y="604"/>
                  </a:cubicBezTo>
                  <a:cubicBezTo>
                    <a:pt x="378" y="604"/>
                    <a:pt x="371" y="602"/>
                    <a:pt x="371" y="590"/>
                  </a:cubicBezTo>
                  <a:cubicBezTo>
                    <a:pt x="371" y="573"/>
                    <a:pt x="388" y="575"/>
                    <a:pt x="388" y="556"/>
                  </a:cubicBezTo>
                  <a:cubicBezTo>
                    <a:pt x="388" y="544"/>
                    <a:pt x="376" y="544"/>
                    <a:pt x="369" y="543"/>
                  </a:cubicBezTo>
                  <a:cubicBezTo>
                    <a:pt x="369" y="531"/>
                    <a:pt x="369" y="531"/>
                    <a:pt x="369" y="531"/>
                  </a:cubicBezTo>
                  <a:cubicBezTo>
                    <a:pt x="348" y="462"/>
                    <a:pt x="295" y="393"/>
                    <a:pt x="210" y="393"/>
                  </a:cubicBezTo>
                  <a:cubicBezTo>
                    <a:pt x="197" y="393"/>
                    <a:pt x="194" y="393"/>
                    <a:pt x="187" y="393"/>
                  </a:cubicBezTo>
                  <a:cubicBezTo>
                    <a:pt x="177" y="393"/>
                    <a:pt x="173" y="404"/>
                    <a:pt x="163" y="404"/>
                  </a:cubicBezTo>
                  <a:cubicBezTo>
                    <a:pt x="156" y="404"/>
                    <a:pt x="149" y="397"/>
                    <a:pt x="140" y="397"/>
                  </a:cubicBezTo>
                  <a:cubicBezTo>
                    <a:pt x="132" y="397"/>
                    <a:pt x="129" y="399"/>
                    <a:pt x="125" y="400"/>
                  </a:cubicBezTo>
                  <a:cubicBezTo>
                    <a:pt x="127" y="403"/>
                    <a:pt x="131" y="406"/>
                    <a:pt x="133" y="407"/>
                  </a:cubicBezTo>
                  <a:cubicBezTo>
                    <a:pt x="128" y="412"/>
                    <a:pt x="129" y="409"/>
                    <a:pt x="123" y="409"/>
                  </a:cubicBezTo>
                  <a:cubicBezTo>
                    <a:pt x="107" y="409"/>
                    <a:pt x="83" y="402"/>
                    <a:pt x="74" y="390"/>
                  </a:cubicBezTo>
                  <a:cubicBezTo>
                    <a:pt x="81" y="385"/>
                    <a:pt x="86" y="384"/>
                    <a:pt x="89" y="377"/>
                  </a:cubicBezTo>
                  <a:cubicBezTo>
                    <a:pt x="77" y="373"/>
                    <a:pt x="68" y="364"/>
                    <a:pt x="59" y="364"/>
                  </a:cubicBezTo>
                  <a:cubicBezTo>
                    <a:pt x="42" y="364"/>
                    <a:pt x="46" y="369"/>
                    <a:pt x="32" y="364"/>
                  </a:cubicBezTo>
                  <a:cubicBezTo>
                    <a:pt x="34" y="353"/>
                    <a:pt x="49" y="348"/>
                    <a:pt x="55" y="348"/>
                  </a:cubicBezTo>
                  <a:cubicBezTo>
                    <a:pt x="63" y="348"/>
                    <a:pt x="68" y="348"/>
                    <a:pt x="74" y="348"/>
                  </a:cubicBezTo>
                  <a:cubicBezTo>
                    <a:pt x="81" y="348"/>
                    <a:pt x="84" y="347"/>
                    <a:pt x="87" y="342"/>
                  </a:cubicBezTo>
                  <a:cubicBezTo>
                    <a:pt x="131" y="342"/>
                    <a:pt x="131" y="342"/>
                    <a:pt x="131" y="342"/>
                  </a:cubicBezTo>
                  <a:cubicBezTo>
                    <a:pt x="138" y="336"/>
                    <a:pt x="138" y="333"/>
                    <a:pt x="14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09" y="328"/>
                    <a:pt x="106" y="332"/>
                    <a:pt x="102" y="332"/>
                  </a:cubicBezTo>
                  <a:cubicBezTo>
                    <a:pt x="90" y="332"/>
                    <a:pt x="86" y="332"/>
                    <a:pt x="76" y="332"/>
                  </a:cubicBezTo>
                  <a:cubicBezTo>
                    <a:pt x="73" y="332"/>
                    <a:pt x="0" y="311"/>
                    <a:pt x="0" y="298"/>
                  </a:cubicBezTo>
                  <a:cubicBezTo>
                    <a:pt x="0" y="273"/>
                    <a:pt x="27" y="282"/>
                    <a:pt x="43" y="276"/>
                  </a:cubicBezTo>
                  <a:cubicBezTo>
                    <a:pt x="57" y="272"/>
                    <a:pt x="65" y="263"/>
                    <a:pt x="80" y="258"/>
                  </a:cubicBezTo>
                  <a:cubicBezTo>
                    <a:pt x="100" y="251"/>
                    <a:pt x="127" y="263"/>
                    <a:pt x="144" y="253"/>
                  </a:cubicBezTo>
                  <a:cubicBezTo>
                    <a:pt x="156" y="245"/>
                    <a:pt x="165" y="230"/>
                    <a:pt x="165" y="210"/>
                  </a:cubicBezTo>
                  <a:cubicBezTo>
                    <a:pt x="151" y="209"/>
                    <a:pt x="108" y="210"/>
                    <a:pt x="108" y="195"/>
                  </a:cubicBezTo>
                  <a:cubicBezTo>
                    <a:pt x="108" y="187"/>
                    <a:pt x="119" y="183"/>
                    <a:pt x="123" y="183"/>
                  </a:cubicBezTo>
                  <a:cubicBezTo>
                    <a:pt x="149" y="174"/>
                    <a:pt x="183" y="155"/>
                    <a:pt x="198" y="139"/>
                  </a:cubicBezTo>
                  <a:cubicBezTo>
                    <a:pt x="204" y="144"/>
                    <a:pt x="210" y="145"/>
                    <a:pt x="218" y="145"/>
                  </a:cubicBezTo>
                  <a:cubicBezTo>
                    <a:pt x="244" y="145"/>
                    <a:pt x="224" y="109"/>
                    <a:pt x="248" y="105"/>
                  </a:cubicBezTo>
                  <a:cubicBezTo>
                    <a:pt x="278" y="102"/>
                    <a:pt x="290" y="94"/>
                    <a:pt x="318" y="94"/>
                  </a:cubicBezTo>
                  <a:cubicBezTo>
                    <a:pt x="339" y="88"/>
                    <a:pt x="355" y="75"/>
                    <a:pt x="375" y="75"/>
                  </a:cubicBezTo>
                  <a:cubicBezTo>
                    <a:pt x="389" y="75"/>
                    <a:pt x="393" y="99"/>
                    <a:pt x="407" y="99"/>
                  </a:cubicBezTo>
                  <a:cubicBezTo>
                    <a:pt x="407" y="94"/>
                    <a:pt x="403" y="89"/>
                    <a:pt x="403" y="83"/>
                  </a:cubicBezTo>
                  <a:cubicBezTo>
                    <a:pt x="411" y="75"/>
                    <a:pt x="411" y="75"/>
                    <a:pt x="411" y="75"/>
                  </a:cubicBezTo>
                  <a:cubicBezTo>
                    <a:pt x="419" y="90"/>
                    <a:pt x="432" y="89"/>
                    <a:pt x="447" y="95"/>
                  </a:cubicBezTo>
                  <a:cubicBezTo>
                    <a:pt x="451" y="95"/>
                    <a:pt x="458" y="95"/>
                    <a:pt x="458" y="95"/>
                  </a:cubicBezTo>
                  <a:cubicBezTo>
                    <a:pt x="456" y="89"/>
                    <a:pt x="452" y="84"/>
                    <a:pt x="452" y="78"/>
                  </a:cubicBezTo>
                  <a:cubicBezTo>
                    <a:pt x="452" y="68"/>
                    <a:pt x="464" y="67"/>
                    <a:pt x="471" y="67"/>
                  </a:cubicBezTo>
                  <a:cubicBezTo>
                    <a:pt x="502" y="67"/>
                    <a:pt x="521" y="86"/>
                    <a:pt x="539" y="95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61" y="89"/>
                    <a:pt x="530" y="78"/>
                    <a:pt x="530" y="63"/>
                  </a:cubicBezTo>
                  <a:cubicBezTo>
                    <a:pt x="530" y="51"/>
                    <a:pt x="554" y="55"/>
                    <a:pt x="561" y="54"/>
                  </a:cubicBezTo>
                  <a:cubicBezTo>
                    <a:pt x="555" y="48"/>
                    <a:pt x="549" y="47"/>
                    <a:pt x="546" y="42"/>
                  </a:cubicBezTo>
                  <a:cubicBezTo>
                    <a:pt x="566" y="32"/>
                    <a:pt x="585" y="26"/>
                    <a:pt x="610" y="26"/>
                  </a:cubicBezTo>
                  <a:cubicBezTo>
                    <a:pt x="628" y="26"/>
                    <a:pt x="640" y="25"/>
                    <a:pt x="657" y="32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72" y="22"/>
                    <a:pt x="672" y="22"/>
                    <a:pt x="672" y="22"/>
                  </a:cubicBezTo>
                  <a:cubicBezTo>
                    <a:pt x="683" y="20"/>
                    <a:pt x="691" y="22"/>
                    <a:pt x="702" y="22"/>
                  </a:cubicBezTo>
                  <a:cubicBezTo>
                    <a:pt x="739" y="22"/>
                    <a:pt x="768" y="0"/>
                    <a:pt x="807" y="0"/>
                  </a:cubicBezTo>
                  <a:cubicBezTo>
                    <a:pt x="849" y="0"/>
                    <a:pt x="879" y="0"/>
                    <a:pt x="917" y="0"/>
                  </a:cubicBezTo>
                  <a:cubicBezTo>
                    <a:pt x="961" y="0"/>
                    <a:pt x="995" y="30"/>
                    <a:pt x="1030" y="46"/>
                  </a:cubicBezTo>
                  <a:cubicBezTo>
                    <a:pt x="1051" y="55"/>
                    <a:pt x="1077" y="49"/>
                    <a:pt x="1096" y="54"/>
                  </a:cubicBezTo>
                  <a:cubicBezTo>
                    <a:pt x="1092" y="82"/>
                    <a:pt x="1041" y="78"/>
                    <a:pt x="1020" y="86"/>
                  </a:cubicBezTo>
                  <a:cubicBezTo>
                    <a:pt x="854" y="95"/>
                    <a:pt x="854" y="95"/>
                    <a:pt x="854" y="95"/>
                  </a:cubicBezTo>
                  <a:cubicBezTo>
                    <a:pt x="867" y="105"/>
                    <a:pt x="994" y="90"/>
                    <a:pt x="1007" y="95"/>
                  </a:cubicBezTo>
                  <a:cubicBezTo>
                    <a:pt x="1006" y="102"/>
                    <a:pt x="973" y="135"/>
                    <a:pt x="979" y="135"/>
                  </a:cubicBezTo>
                  <a:cubicBezTo>
                    <a:pt x="998" y="135"/>
                    <a:pt x="1043" y="90"/>
                    <a:pt x="1068" y="90"/>
                  </a:cubicBezTo>
                  <a:cubicBezTo>
                    <a:pt x="1082" y="90"/>
                    <a:pt x="1087" y="102"/>
                    <a:pt x="1087" y="113"/>
                  </a:cubicBezTo>
                  <a:cubicBezTo>
                    <a:pt x="1087" y="121"/>
                    <a:pt x="1038" y="175"/>
                    <a:pt x="1036" y="183"/>
                  </a:cubicBezTo>
                  <a:cubicBezTo>
                    <a:pt x="1056" y="177"/>
                    <a:pt x="1094" y="125"/>
                    <a:pt x="1106" y="115"/>
                  </a:cubicBezTo>
                  <a:cubicBezTo>
                    <a:pt x="1126" y="115"/>
                    <a:pt x="1157" y="115"/>
                    <a:pt x="1157" y="115"/>
                  </a:cubicBezTo>
                  <a:cubicBezTo>
                    <a:pt x="1157" y="115"/>
                    <a:pt x="1171" y="118"/>
                    <a:pt x="1174" y="117"/>
                  </a:cubicBezTo>
                  <a:cubicBezTo>
                    <a:pt x="1188" y="112"/>
                    <a:pt x="1190" y="108"/>
                    <a:pt x="1202" y="102"/>
                  </a:cubicBezTo>
                  <a:cubicBezTo>
                    <a:pt x="1239" y="102"/>
                    <a:pt x="1239" y="102"/>
                    <a:pt x="1239" y="102"/>
                  </a:cubicBezTo>
                  <a:cubicBezTo>
                    <a:pt x="1241" y="92"/>
                    <a:pt x="1246" y="91"/>
                    <a:pt x="1254" y="91"/>
                  </a:cubicBezTo>
                  <a:cubicBezTo>
                    <a:pt x="1263" y="91"/>
                    <a:pt x="1299" y="109"/>
                    <a:pt x="1299" y="119"/>
                  </a:cubicBezTo>
                  <a:cubicBezTo>
                    <a:pt x="1299" y="129"/>
                    <a:pt x="1285" y="136"/>
                    <a:pt x="1280" y="137"/>
                  </a:cubicBezTo>
                  <a:cubicBezTo>
                    <a:pt x="1255" y="146"/>
                    <a:pt x="1239" y="169"/>
                    <a:pt x="1205" y="169"/>
                  </a:cubicBezTo>
                  <a:cubicBezTo>
                    <a:pt x="1214" y="174"/>
                    <a:pt x="1215" y="174"/>
                    <a:pt x="1221" y="169"/>
                  </a:cubicBezTo>
                  <a:cubicBezTo>
                    <a:pt x="1221" y="191"/>
                    <a:pt x="1201" y="191"/>
                    <a:pt x="1187" y="195"/>
                  </a:cubicBezTo>
                  <a:cubicBezTo>
                    <a:pt x="1192" y="206"/>
                    <a:pt x="1187" y="197"/>
                    <a:pt x="1187" y="205"/>
                  </a:cubicBezTo>
                  <a:cubicBezTo>
                    <a:pt x="1187" y="218"/>
                    <a:pt x="1167" y="221"/>
                    <a:pt x="1153" y="225"/>
                  </a:cubicBezTo>
                  <a:cubicBezTo>
                    <a:pt x="1154" y="233"/>
                    <a:pt x="1153" y="233"/>
                    <a:pt x="1153" y="237"/>
                  </a:cubicBezTo>
                  <a:cubicBezTo>
                    <a:pt x="1153" y="253"/>
                    <a:pt x="1137" y="259"/>
                    <a:pt x="1123" y="270"/>
                  </a:cubicBezTo>
                  <a:cubicBezTo>
                    <a:pt x="1114" y="277"/>
                    <a:pt x="1114" y="296"/>
                    <a:pt x="1110" y="304"/>
                  </a:cubicBezTo>
                  <a:cubicBezTo>
                    <a:pt x="1118" y="308"/>
                    <a:pt x="1124" y="304"/>
                    <a:pt x="1132" y="304"/>
                  </a:cubicBezTo>
                  <a:cubicBezTo>
                    <a:pt x="1145" y="304"/>
                    <a:pt x="1155" y="313"/>
                    <a:pt x="1163" y="319"/>
                  </a:cubicBezTo>
                  <a:cubicBezTo>
                    <a:pt x="1159" y="322"/>
                    <a:pt x="1154" y="324"/>
                    <a:pt x="1149" y="324"/>
                  </a:cubicBezTo>
                  <a:cubicBezTo>
                    <a:pt x="1152" y="337"/>
                    <a:pt x="1182" y="333"/>
                    <a:pt x="1182" y="352"/>
                  </a:cubicBezTo>
                  <a:cubicBezTo>
                    <a:pt x="1182" y="371"/>
                    <a:pt x="1142" y="364"/>
                    <a:pt x="1129" y="364"/>
                  </a:cubicBezTo>
                  <a:cubicBezTo>
                    <a:pt x="1120" y="364"/>
                    <a:pt x="1114" y="370"/>
                    <a:pt x="1114" y="376"/>
                  </a:cubicBezTo>
                  <a:cubicBezTo>
                    <a:pt x="1114" y="389"/>
                    <a:pt x="1127" y="389"/>
                    <a:pt x="1138" y="389"/>
                  </a:cubicBezTo>
                  <a:cubicBezTo>
                    <a:pt x="1138" y="407"/>
                    <a:pt x="1149" y="412"/>
                    <a:pt x="1149" y="423"/>
                  </a:cubicBezTo>
                  <a:cubicBezTo>
                    <a:pt x="1149" y="430"/>
                    <a:pt x="1145" y="436"/>
                    <a:pt x="1149" y="441"/>
                  </a:cubicBezTo>
                  <a:cubicBezTo>
                    <a:pt x="1137" y="441"/>
                    <a:pt x="1125" y="441"/>
                    <a:pt x="1125" y="451"/>
                  </a:cubicBezTo>
                  <a:cubicBezTo>
                    <a:pt x="1125" y="465"/>
                    <a:pt x="1146" y="464"/>
                    <a:pt x="1155" y="467"/>
                  </a:cubicBezTo>
                  <a:cubicBezTo>
                    <a:pt x="1151" y="480"/>
                    <a:pt x="1136" y="487"/>
                    <a:pt x="1121" y="489"/>
                  </a:cubicBezTo>
                  <a:cubicBezTo>
                    <a:pt x="1121" y="494"/>
                    <a:pt x="1125" y="499"/>
                    <a:pt x="1129" y="501"/>
                  </a:cubicBezTo>
                  <a:cubicBezTo>
                    <a:pt x="1123" y="524"/>
                    <a:pt x="1093" y="514"/>
                    <a:pt x="1087" y="531"/>
                  </a:cubicBezTo>
                  <a:cubicBezTo>
                    <a:pt x="1079" y="525"/>
                    <a:pt x="1070" y="521"/>
                    <a:pt x="1064" y="513"/>
                  </a:cubicBezTo>
                  <a:cubicBezTo>
                    <a:pt x="1053" y="513"/>
                    <a:pt x="1053" y="513"/>
                    <a:pt x="1053" y="513"/>
                  </a:cubicBezTo>
                  <a:cubicBezTo>
                    <a:pt x="1061" y="534"/>
                    <a:pt x="1095" y="527"/>
                    <a:pt x="1095" y="548"/>
                  </a:cubicBezTo>
                  <a:cubicBezTo>
                    <a:pt x="1095" y="558"/>
                    <a:pt x="1092" y="571"/>
                    <a:pt x="1083" y="571"/>
                  </a:cubicBezTo>
                  <a:cubicBezTo>
                    <a:pt x="1070" y="571"/>
                    <a:pt x="1046" y="550"/>
                    <a:pt x="1042" y="535"/>
                  </a:cubicBezTo>
                  <a:cubicBezTo>
                    <a:pt x="1036" y="536"/>
                    <a:pt x="1033" y="535"/>
                    <a:pt x="1032" y="535"/>
                  </a:cubicBezTo>
                  <a:cubicBezTo>
                    <a:pt x="1032" y="547"/>
                    <a:pt x="1032" y="547"/>
                    <a:pt x="1032" y="547"/>
                  </a:cubicBezTo>
                  <a:cubicBezTo>
                    <a:pt x="1059" y="575"/>
                    <a:pt x="1107" y="589"/>
                    <a:pt x="1107" y="634"/>
                  </a:cubicBezTo>
                  <a:cubicBezTo>
                    <a:pt x="1107" y="643"/>
                    <a:pt x="1095" y="644"/>
                    <a:pt x="1087" y="644"/>
                  </a:cubicBezTo>
                  <a:cubicBezTo>
                    <a:pt x="1051" y="644"/>
                    <a:pt x="1059" y="604"/>
                    <a:pt x="1028" y="604"/>
                  </a:cubicBezTo>
                  <a:cubicBezTo>
                    <a:pt x="1024" y="604"/>
                    <a:pt x="1020" y="606"/>
                    <a:pt x="1017" y="604"/>
                  </a:cubicBezTo>
                  <a:cubicBezTo>
                    <a:pt x="1017" y="615"/>
                    <a:pt x="1024" y="617"/>
                    <a:pt x="1024" y="624"/>
                  </a:cubicBezTo>
                  <a:cubicBezTo>
                    <a:pt x="1024" y="631"/>
                    <a:pt x="1011" y="633"/>
                    <a:pt x="1007" y="634"/>
                  </a:cubicBezTo>
                  <a:cubicBezTo>
                    <a:pt x="1007" y="658"/>
                    <a:pt x="1075" y="655"/>
                    <a:pt x="1091" y="660"/>
                  </a:cubicBezTo>
                  <a:cubicBezTo>
                    <a:pt x="1079" y="670"/>
                    <a:pt x="1072" y="671"/>
                    <a:pt x="1058" y="675"/>
                  </a:cubicBezTo>
                  <a:cubicBezTo>
                    <a:pt x="1033" y="684"/>
                    <a:pt x="1026" y="706"/>
                    <a:pt x="1004" y="714"/>
                  </a:cubicBezTo>
                  <a:cubicBezTo>
                    <a:pt x="976" y="723"/>
                    <a:pt x="954" y="721"/>
                    <a:pt x="926" y="734"/>
                  </a:cubicBezTo>
                  <a:cubicBezTo>
                    <a:pt x="890" y="734"/>
                    <a:pt x="890" y="734"/>
                    <a:pt x="890" y="734"/>
                  </a:cubicBezTo>
                  <a:cubicBezTo>
                    <a:pt x="883" y="738"/>
                    <a:pt x="875" y="741"/>
                    <a:pt x="875" y="747"/>
                  </a:cubicBezTo>
                  <a:cubicBezTo>
                    <a:pt x="856" y="761"/>
                    <a:pt x="856" y="761"/>
                    <a:pt x="856" y="761"/>
                  </a:cubicBezTo>
                  <a:cubicBezTo>
                    <a:pt x="842" y="773"/>
                    <a:pt x="841" y="789"/>
                    <a:pt x="830" y="801"/>
                  </a:cubicBezTo>
                  <a:cubicBezTo>
                    <a:pt x="814" y="817"/>
                    <a:pt x="789" y="813"/>
                    <a:pt x="773" y="825"/>
                  </a:cubicBezTo>
                  <a:cubicBezTo>
                    <a:pt x="761" y="825"/>
                    <a:pt x="761" y="825"/>
                    <a:pt x="761" y="825"/>
                  </a:cubicBezTo>
                  <a:cubicBezTo>
                    <a:pt x="761" y="809"/>
                    <a:pt x="761" y="809"/>
                    <a:pt x="761" y="809"/>
                  </a:cubicBezTo>
                  <a:cubicBezTo>
                    <a:pt x="750" y="814"/>
                    <a:pt x="753" y="822"/>
                    <a:pt x="746" y="829"/>
                  </a:cubicBezTo>
                  <a:cubicBezTo>
                    <a:pt x="730" y="846"/>
                    <a:pt x="689" y="838"/>
                    <a:pt x="689" y="865"/>
                  </a:cubicBezTo>
                  <a:cubicBezTo>
                    <a:pt x="689" y="867"/>
                    <a:pt x="691" y="870"/>
                    <a:pt x="691" y="873"/>
                  </a:cubicBezTo>
                  <a:cubicBezTo>
                    <a:pt x="689" y="876"/>
                    <a:pt x="686" y="878"/>
                    <a:pt x="686" y="882"/>
                  </a:cubicBezTo>
                  <a:cubicBezTo>
                    <a:pt x="686" y="888"/>
                    <a:pt x="695" y="892"/>
                    <a:pt x="695" y="900"/>
                  </a:cubicBezTo>
                  <a:cubicBezTo>
                    <a:pt x="695" y="927"/>
                    <a:pt x="659" y="919"/>
                    <a:pt x="659" y="942"/>
                  </a:cubicBezTo>
                  <a:cubicBezTo>
                    <a:pt x="659" y="956"/>
                    <a:pt x="658" y="977"/>
                    <a:pt x="659" y="986"/>
                  </a:cubicBezTo>
                  <a:cubicBezTo>
                    <a:pt x="642" y="994"/>
                    <a:pt x="651" y="1036"/>
                    <a:pt x="630" y="1036"/>
                  </a:cubicBezTo>
                  <a:cubicBezTo>
                    <a:pt x="625" y="1036"/>
                    <a:pt x="623" y="1032"/>
                    <a:pt x="621" y="1028"/>
                  </a:cubicBezTo>
                  <a:cubicBezTo>
                    <a:pt x="612" y="1028"/>
                    <a:pt x="611" y="1033"/>
                    <a:pt x="606" y="1033"/>
                  </a:cubicBezTo>
                  <a:cubicBezTo>
                    <a:pt x="587" y="1033"/>
                    <a:pt x="589" y="997"/>
                    <a:pt x="570" y="997"/>
                  </a:cubicBezTo>
                  <a:cubicBezTo>
                    <a:pt x="559" y="997"/>
                    <a:pt x="547" y="1007"/>
                    <a:pt x="538" y="1008"/>
                  </a:cubicBezTo>
                  <a:cubicBezTo>
                    <a:pt x="533" y="989"/>
                    <a:pt x="525" y="995"/>
                    <a:pt x="513" y="986"/>
                  </a:cubicBezTo>
                  <a:cubicBezTo>
                    <a:pt x="508" y="982"/>
                    <a:pt x="510" y="971"/>
                    <a:pt x="508" y="970"/>
                  </a:cubicBezTo>
                  <a:cubicBezTo>
                    <a:pt x="493" y="957"/>
                    <a:pt x="464" y="921"/>
                    <a:pt x="464" y="898"/>
                  </a:cubicBezTo>
                  <a:cubicBezTo>
                    <a:pt x="464" y="888"/>
                    <a:pt x="470" y="889"/>
                    <a:pt x="475" y="883"/>
                  </a:cubicBezTo>
                  <a:cubicBezTo>
                    <a:pt x="464" y="868"/>
                    <a:pt x="460" y="888"/>
                    <a:pt x="447" y="881"/>
                  </a:cubicBezTo>
                  <a:cubicBezTo>
                    <a:pt x="444" y="877"/>
                    <a:pt x="442" y="862"/>
                    <a:pt x="439" y="854"/>
                  </a:cubicBezTo>
                  <a:cubicBezTo>
                    <a:pt x="435" y="839"/>
                    <a:pt x="415" y="830"/>
                    <a:pt x="415" y="809"/>
                  </a:cubicBezTo>
                  <a:cubicBezTo>
                    <a:pt x="415" y="801"/>
                    <a:pt x="420" y="797"/>
                    <a:pt x="422" y="789"/>
                  </a:cubicBezTo>
                  <a:cubicBezTo>
                    <a:pt x="417" y="786"/>
                    <a:pt x="411" y="785"/>
                    <a:pt x="407" y="789"/>
                  </a:cubicBezTo>
                  <a:cubicBezTo>
                    <a:pt x="407" y="771"/>
                    <a:pt x="407" y="771"/>
                    <a:pt x="407" y="771"/>
                  </a:cubicBezTo>
                  <a:cubicBezTo>
                    <a:pt x="418" y="756"/>
                    <a:pt x="422" y="740"/>
                    <a:pt x="437" y="727"/>
                  </a:cubicBezTo>
                  <a:lnTo>
                    <a:pt x="437" y="72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154"/>
            <p:cNvSpPr>
              <a:spLocks/>
            </p:cNvSpPr>
            <p:nvPr/>
          </p:nvSpPr>
          <p:spPr bwMode="auto">
            <a:xfrm>
              <a:off x="4466847" y="2004511"/>
              <a:ext cx="71931" cy="48974"/>
            </a:xfrm>
            <a:custGeom>
              <a:avLst/>
              <a:gdLst>
                <a:gd name="T0" fmla="*/ 16 w 63"/>
                <a:gd name="T1" fmla="*/ 43 h 43"/>
                <a:gd name="T2" fmla="*/ 0 w 63"/>
                <a:gd name="T3" fmla="*/ 16 h 43"/>
                <a:gd name="T4" fmla="*/ 17 w 63"/>
                <a:gd name="T5" fmla="*/ 0 h 43"/>
                <a:gd name="T6" fmla="*/ 63 w 63"/>
                <a:gd name="T7" fmla="*/ 27 h 43"/>
                <a:gd name="T8" fmla="*/ 32 w 63"/>
                <a:gd name="T9" fmla="*/ 43 h 43"/>
                <a:gd name="T10" fmla="*/ 16 w 63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3">
                  <a:moveTo>
                    <a:pt x="16" y="43"/>
                  </a:moveTo>
                  <a:cubicBezTo>
                    <a:pt x="9" y="43"/>
                    <a:pt x="0" y="25"/>
                    <a:pt x="0" y="16"/>
                  </a:cubicBezTo>
                  <a:cubicBezTo>
                    <a:pt x="0" y="4"/>
                    <a:pt x="10" y="0"/>
                    <a:pt x="17" y="0"/>
                  </a:cubicBezTo>
                  <a:cubicBezTo>
                    <a:pt x="37" y="0"/>
                    <a:pt x="43" y="21"/>
                    <a:pt x="63" y="27"/>
                  </a:cubicBezTo>
                  <a:cubicBezTo>
                    <a:pt x="61" y="41"/>
                    <a:pt x="45" y="43"/>
                    <a:pt x="32" y="43"/>
                  </a:cubicBezTo>
                  <a:lnTo>
                    <a:pt x="16" y="4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155"/>
            <p:cNvSpPr>
              <a:spLocks/>
            </p:cNvSpPr>
            <p:nvPr/>
          </p:nvSpPr>
          <p:spPr bwMode="auto">
            <a:xfrm>
              <a:off x="5352972" y="1748930"/>
              <a:ext cx="39791" cy="24487"/>
            </a:xfrm>
            <a:custGeom>
              <a:avLst/>
              <a:gdLst>
                <a:gd name="T0" fmla="*/ 10 w 35"/>
                <a:gd name="T1" fmla="*/ 22 h 22"/>
                <a:gd name="T2" fmla="*/ 0 w 35"/>
                <a:gd name="T3" fmla="*/ 10 h 22"/>
                <a:gd name="T4" fmla="*/ 8 w 35"/>
                <a:gd name="T5" fmla="*/ 0 h 22"/>
                <a:gd name="T6" fmla="*/ 22 w 35"/>
                <a:gd name="T7" fmla="*/ 0 h 22"/>
                <a:gd name="T8" fmla="*/ 22 w 35"/>
                <a:gd name="T9" fmla="*/ 10 h 22"/>
                <a:gd name="T10" fmla="*/ 35 w 35"/>
                <a:gd name="T11" fmla="*/ 10 h 22"/>
                <a:gd name="T12" fmla="*/ 10 w 3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cubicBezTo>
                    <a:pt x="5" y="22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6"/>
                    <a:pt x="22" y="7"/>
                    <a:pt x="22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1" y="13"/>
                    <a:pt x="18" y="22"/>
                    <a:pt x="10" y="2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156"/>
            <p:cNvSpPr>
              <a:spLocks/>
            </p:cNvSpPr>
            <p:nvPr/>
          </p:nvSpPr>
          <p:spPr bwMode="auto">
            <a:xfrm>
              <a:off x="4361247" y="2755950"/>
              <a:ext cx="160696" cy="165286"/>
            </a:xfrm>
            <a:custGeom>
              <a:avLst/>
              <a:gdLst>
                <a:gd name="T0" fmla="*/ 8 w 141"/>
                <a:gd name="T1" fmla="*/ 121 h 145"/>
                <a:gd name="T2" fmla="*/ 0 w 141"/>
                <a:gd name="T3" fmla="*/ 113 h 145"/>
                <a:gd name="T4" fmla="*/ 14 w 141"/>
                <a:gd name="T5" fmla="*/ 98 h 145"/>
                <a:gd name="T6" fmla="*/ 14 w 141"/>
                <a:gd name="T7" fmla="*/ 93 h 145"/>
                <a:gd name="T8" fmla="*/ 8 w 141"/>
                <a:gd name="T9" fmla="*/ 89 h 145"/>
                <a:gd name="T10" fmla="*/ 49 w 141"/>
                <a:gd name="T11" fmla="*/ 24 h 145"/>
                <a:gd name="T12" fmla="*/ 72 w 141"/>
                <a:gd name="T13" fmla="*/ 0 h 145"/>
                <a:gd name="T14" fmla="*/ 77 w 141"/>
                <a:gd name="T15" fmla="*/ 8 h 145"/>
                <a:gd name="T16" fmla="*/ 56 w 141"/>
                <a:gd name="T17" fmla="*/ 49 h 145"/>
                <a:gd name="T18" fmla="*/ 56 w 141"/>
                <a:gd name="T19" fmla="*/ 56 h 145"/>
                <a:gd name="T20" fmla="*/ 68 w 141"/>
                <a:gd name="T21" fmla="*/ 49 h 145"/>
                <a:gd name="T22" fmla="*/ 80 w 141"/>
                <a:gd name="T23" fmla="*/ 53 h 145"/>
                <a:gd name="T24" fmla="*/ 76 w 141"/>
                <a:gd name="T25" fmla="*/ 57 h 145"/>
                <a:gd name="T26" fmla="*/ 76 w 141"/>
                <a:gd name="T27" fmla="*/ 65 h 145"/>
                <a:gd name="T28" fmla="*/ 90 w 141"/>
                <a:gd name="T29" fmla="*/ 65 h 145"/>
                <a:gd name="T30" fmla="*/ 90 w 141"/>
                <a:gd name="T31" fmla="*/ 68 h 145"/>
                <a:gd name="T32" fmla="*/ 99 w 141"/>
                <a:gd name="T33" fmla="*/ 65 h 145"/>
                <a:gd name="T34" fmla="*/ 121 w 141"/>
                <a:gd name="T35" fmla="*/ 65 h 145"/>
                <a:gd name="T36" fmla="*/ 120 w 141"/>
                <a:gd name="T37" fmla="*/ 91 h 145"/>
                <a:gd name="T38" fmla="*/ 128 w 141"/>
                <a:gd name="T39" fmla="*/ 89 h 145"/>
                <a:gd name="T40" fmla="*/ 121 w 141"/>
                <a:gd name="T41" fmla="*/ 101 h 145"/>
                <a:gd name="T42" fmla="*/ 126 w 141"/>
                <a:gd name="T43" fmla="*/ 114 h 145"/>
                <a:gd name="T44" fmla="*/ 136 w 141"/>
                <a:gd name="T45" fmla="*/ 109 h 145"/>
                <a:gd name="T46" fmla="*/ 141 w 141"/>
                <a:gd name="T47" fmla="*/ 126 h 145"/>
                <a:gd name="T48" fmla="*/ 129 w 141"/>
                <a:gd name="T49" fmla="*/ 145 h 145"/>
                <a:gd name="T50" fmla="*/ 122 w 141"/>
                <a:gd name="T51" fmla="*/ 135 h 145"/>
                <a:gd name="T52" fmla="*/ 116 w 141"/>
                <a:gd name="T53" fmla="*/ 134 h 145"/>
                <a:gd name="T54" fmla="*/ 109 w 141"/>
                <a:gd name="T55" fmla="*/ 112 h 145"/>
                <a:gd name="T56" fmla="*/ 87 w 141"/>
                <a:gd name="T57" fmla="*/ 134 h 145"/>
                <a:gd name="T58" fmla="*/ 82 w 141"/>
                <a:gd name="T59" fmla="*/ 134 h 145"/>
                <a:gd name="T60" fmla="*/ 90 w 141"/>
                <a:gd name="T61" fmla="*/ 121 h 145"/>
                <a:gd name="T62" fmla="*/ 69 w 141"/>
                <a:gd name="T63" fmla="*/ 118 h 145"/>
                <a:gd name="T64" fmla="*/ 54 w 141"/>
                <a:gd name="T65" fmla="*/ 122 h 145"/>
                <a:gd name="T66" fmla="*/ 31 w 141"/>
                <a:gd name="T67" fmla="*/ 116 h 145"/>
                <a:gd name="T68" fmla="*/ 8 w 141"/>
                <a:gd name="T69" fmla="*/ 1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45">
                  <a:moveTo>
                    <a:pt x="8" y="121"/>
                  </a:moveTo>
                  <a:cubicBezTo>
                    <a:pt x="4" y="121"/>
                    <a:pt x="0" y="115"/>
                    <a:pt x="0" y="113"/>
                  </a:cubicBezTo>
                  <a:cubicBezTo>
                    <a:pt x="0" y="110"/>
                    <a:pt x="14" y="99"/>
                    <a:pt x="14" y="98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2" y="93"/>
                    <a:pt x="9" y="91"/>
                    <a:pt x="8" y="89"/>
                  </a:cubicBezTo>
                  <a:cubicBezTo>
                    <a:pt x="29" y="78"/>
                    <a:pt x="37" y="42"/>
                    <a:pt x="49" y="24"/>
                  </a:cubicBezTo>
                  <a:cubicBezTo>
                    <a:pt x="55" y="14"/>
                    <a:pt x="59" y="0"/>
                    <a:pt x="72" y="0"/>
                  </a:cubicBezTo>
                  <a:cubicBezTo>
                    <a:pt x="75" y="0"/>
                    <a:pt x="77" y="5"/>
                    <a:pt x="77" y="8"/>
                  </a:cubicBezTo>
                  <a:cubicBezTo>
                    <a:pt x="77" y="26"/>
                    <a:pt x="61" y="34"/>
                    <a:pt x="56" y="49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62" y="54"/>
                    <a:pt x="62" y="49"/>
                    <a:pt x="68" y="49"/>
                  </a:cubicBezTo>
                  <a:cubicBezTo>
                    <a:pt x="72" y="49"/>
                    <a:pt x="77" y="50"/>
                    <a:pt x="80" y="53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90" y="68"/>
                    <a:pt x="90" y="68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7" y="68"/>
                    <a:pt x="117" y="68"/>
                    <a:pt x="121" y="65"/>
                  </a:cubicBezTo>
                  <a:cubicBezTo>
                    <a:pt x="121" y="72"/>
                    <a:pt x="120" y="80"/>
                    <a:pt x="120" y="91"/>
                  </a:cubicBezTo>
                  <a:cubicBezTo>
                    <a:pt x="122" y="90"/>
                    <a:pt x="125" y="89"/>
                    <a:pt x="128" y="89"/>
                  </a:cubicBezTo>
                  <a:cubicBezTo>
                    <a:pt x="128" y="96"/>
                    <a:pt x="121" y="98"/>
                    <a:pt x="121" y="101"/>
                  </a:cubicBezTo>
                  <a:cubicBezTo>
                    <a:pt x="121" y="105"/>
                    <a:pt x="126" y="108"/>
                    <a:pt x="126" y="114"/>
                  </a:cubicBezTo>
                  <a:cubicBezTo>
                    <a:pt x="134" y="114"/>
                    <a:pt x="131" y="112"/>
                    <a:pt x="136" y="109"/>
                  </a:cubicBezTo>
                  <a:cubicBezTo>
                    <a:pt x="136" y="119"/>
                    <a:pt x="141" y="118"/>
                    <a:pt x="141" y="126"/>
                  </a:cubicBezTo>
                  <a:cubicBezTo>
                    <a:pt x="141" y="135"/>
                    <a:pt x="137" y="145"/>
                    <a:pt x="129" y="145"/>
                  </a:cubicBezTo>
                  <a:cubicBezTo>
                    <a:pt x="124" y="145"/>
                    <a:pt x="122" y="138"/>
                    <a:pt x="122" y="135"/>
                  </a:cubicBezTo>
                  <a:cubicBezTo>
                    <a:pt x="120" y="135"/>
                    <a:pt x="118" y="134"/>
                    <a:pt x="116" y="134"/>
                  </a:cubicBezTo>
                  <a:cubicBezTo>
                    <a:pt x="110" y="134"/>
                    <a:pt x="115" y="119"/>
                    <a:pt x="109" y="112"/>
                  </a:cubicBezTo>
                  <a:cubicBezTo>
                    <a:pt x="103" y="122"/>
                    <a:pt x="96" y="134"/>
                    <a:pt x="87" y="134"/>
                  </a:cubicBezTo>
                  <a:cubicBezTo>
                    <a:pt x="85" y="134"/>
                    <a:pt x="82" y="135"/>
                    <a:pt x="82" y="134"/>
                  </a:cubicBezTo>
                  <a:cubicBezTo>
                    <a:pt x="82" y="126"/>
                    <a:pt x="88" y="126"/>
                    <a:pt x="90" y="121"/>
                  </a:cubicBezTo>
                  <a:cubicBezTo>
                    <a:pt x="83" y="121"/>
                    <a:pt x="73" y="126"/>
                    <a:pt x="69" y="118"/>
                  </a:cubicBezTo>
                  <a:cubicBezTo>
                    <a:pt x="64" y="120"/>
                    <a:pt x="59" y="122"/>
                    <a:pt x="54" y="122"/>
                  </a:cubicBezTo>
                  <a:cubicBezTo>
                    <a:pt x="44" y="122"/>
                    <a:pt x="40" y="116"/>
                    <a:pt x="31" y="116"/>
                  </a:cubicBezTo>
                  <a:cubicBezTo>
                    <a:pt x="20" y="116"/>
                    <a:pt x="17" y="121"/>
                    <a:pt x="8" y="1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157"/>
            <p:cNvSpPr>
              <a:spLocks/>
            </p:cNvSpPr>
            <p:nvPr/>
          </p:nvSpPr>
          <p:spPr bwMode="auto">
            <a:xfrm>
              <a:off x="9197435" y="1696896"/>
              <a:ext cx="191305" cy="76521"/>
            </a:xfrm>
            <a:custGeom>
              <a:avLst/>
              <a:gdLst>
                <a:gd name="T0" fmla="*/ 132 w 166"/>
                <a:gd name="T1" fmla="*/ 51 h 67"/>
                <a:gd name="T2" fmla="*/ 113 w 166"/>
                <a:gd name="T3" fmla="*/ 59 h 67"/>
                <a:gd name="T4" fmla="*/ 100 w 166"/>
                <a:gd name="T5" fmla="*/ 51 h 67"/>
                <a:gd name="T6" fmla="*/ 84 w 166"/>
                <a:gd name="T7" fmla="*/ 57 h 67"/>
                <a:gd name="T8" fmla="*/ 68 w 166"/>
                <a:gd name="T9" fmla="*/ 63 h 67"/>
                <a:gd name="T10" fmla="*/ 54 w 166"/>
                <a:gd name="T11" fmla="*/ 55 h 67"/>
                <a:gd name="T12" fmla="*/ 37 w 166"/>
                <a:gd name="T13" fmla="*/ 67 h 67"/>
                <a:gd name="T14" fmla="*/ 0 w 166"/>
                <a:gd name="T15" fmla="*/ 31 h 67"/>
                <a:gd name="T16" fmla="*/ 34 w 166"/>
                <a:gd name="T17" fmla="*/ 0 h 67"/>
                <a:gd name="T18" fmla="*/ 79 w 166"/>
                <a:gd name="T19" fmla="*/ 25 h 67"/>
                <a:gd name="T20" fmla="*/ 92 w 166"/>
                <a:gd name="T21" fmla="*/ 4 h 67"/>
                <a:gd name="T22" fmla="*/ 166 w 166"/>
                <a:gd name="T23" fmla="*/ 25 h 67"/>
                <a:gd name="T24" fmla="*/ 153 w 166"/>
                <a:gd name="T25" fmla="*/ 51 h 67"/>
                <a:gd name="T26" fmla="*/ 132 w 166"/>
                <a:gd name="T27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67">
                  <a:moveTo>
                    <a:pt x="132" y="51"/>
                  </a:moveTo>
                  <a:cubicBezTo>
                    <a:pt x="126" y="51"/>
                    <a:pt x="122" y="59"/>
                    <a:pt x="113" y="59"/>
                  </a:cubicBezTo>
                  <a:cubicBezTo>
                    <a:pt x="108" y="59"/>
                    <a:pt x="105" y="51"/>
                    <a:pt x="100" y="51"/>
                  </a:cubicBezTo>
                  <a:cubicBezTo>
                    <a:pt x="93" y="51"/>
                    <a:pt x="90" y="57"/>
                    <a:pt x="84" y="57"/>
                  </a:cubicBezTo>
                  <a:cubicBezTo>
                    <a:pt x="80" y="57"/>
                    <a:pt x="75" y="63"/>
                    <a:pt x="68" y="63"/>
                  </a:cubicBezTo>
                  <a:cubicBezTo>
                    <a:pt x="61" y="63"/>
                    <a:pt x="58" y="60"/>
                    <a:pt x="54" y="55"/>
                  </a:cubicBezTo>
                  <a:cubicBezTo>
                    <a:pt x="49" y="60"/>
                    <a:pt x="45" y="67"/>
                    <a:pt x="37" y="67"/>
                  </a:cubicBezTo>
                  <a:cubicBezTo>
                    <a:pt x="18" y="67"/>
                    <a:pt x="0" y="51"/>
                    <a:pt x="0" y="31"/>
                  </a:cubicBezTo>
                  <a:cubicBezTo>
                    <a:pt x="0" y="13"/>
                    <a:pt x="18" y="0"/>
                    <a:pt x="34" y="0"/>
                  </a:cubicBezTo>
                  <a:cubicBezTo>
                    <a:pt x="57" y="0"/>
                    <a:pt x="59" y="25"/>
                    <a:pt x="79" y="25"/>
                  </a:cubicBezTo>
                  <a:cubicBezTo>
                    <a:pt x="79" y="13"/>
                    <a:pt x="83" y="4"/>
                    <a:pt x="92" y="4"/>
                  </a:cubicBezTo>
                  <a:cubicBezTo>
                    <a:pt x="106" y="4"/>
                    <a:pt x="150" y="20"/>
                    <a:pt x="166" y="25"/>
                  </a:cubicBezTo>
                  <a:cubicBezTo>
                    <a:pt x="163" y="36"/>
                    <a:pt x="153" y="45"/>
                    <a:pt x="153" y="51"/>
                  </a:cubicBezTo>
                  <a:lnTo>
                    <a:pt x="132" y="5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158"/>
            <p:cNvSpPr>
              <a:spLocks/>
            </p:cNvSpPr>
            <p:nvPr/>
          </p:nvSpPr>
          <p:spPr bwMode="auto">
            <a:xfrm>
              <a:off x="2930286" y="3354346"/>
              <a:ext cx="988664" cy="697874"/>
            </a:xfrm>
            <a:custGeom>
              <a:avLst/>
              <a:gdLst>
                <a:gd name="T0" fmla="*/ 430 w 865"/>
                <a:gd name="T1" fmla="*/ 177 h 610"/>
                <a:gd name="T2" fmla="*/ 422 w 865"/>
                <a:gd name="T3" fmla="*/ 254 h 610"/>
                <a:gd name="T4" fmla="*/ 430 w 865"/>
                <a:gd name="T5" fmla="*/ 289 h 610"/>
                <a:gd name="T6" fmla="*/ 482 w 865"/>
                <a:gd name="T7" fmla="*/ 346 h 610"/>
                <a:gd name="T8" fmla="*/ 536 w 865"/>
                <a:gd name="T9" fmla="*/ 344 h 610"/>
                <a:gd name="T10" fmla="*/ 561 w 865"/>
                <a:gd name="T11" fmla="*/ 336 h 610"/>
                <a:gd name="T12" fmla="*/ 623 w 865"/>
                <a:gd name="T13" fmla="*/ 274 h 610"/>
                <a:gd name="T14" fmla="*/ 655 w 865"/>
                <a:gd name="T15" fmla="*/ 278 h 610"/>
                <a:gd name="T16" fmla="*/ 642 w 865"/>
                <a:gd name="T17" fmla="*/ 325 h 610"/>
                <a:gd name="T18" fmla="*/ 633 w 865"/>
                <a:gd name="T19" fmla="*/ 346 h 610"/>
                <a:gd name="T20" fmla="*/ 627 w 865"/>
                <a:gd name="T21" fmla="*/ 384 h 610"/>
                <a:gd name="T22" fmla="*/ 614 w 865"/>
                <a:gd name="T23" fmla="*/ 404 h 610"/>
                <a:gd name="T24" fmla="*/ 695 w 865"/>
                <a:gd name="T25" fmla="*/ 408 h 610"/>
                <a:gd name="T26" fmla="*/ 731 w 865"/>
                <a:gd name="T27" fmla="*/ 437 h 610"/>
                <a:gd name="T28" fmla="*/ 726 w 865"/>
                <a:gd name="T29" fmla="*/ 520 h 610"/>
                <a:gd name="T30" fmla="*/ 775 w 865"/>
                <a:gd name="T31" fmla="*/ 570 h 610"/>
                <a:gd name="T32" fmla="*/ 865 w 865"/>
                <a:gd name="T33" fmla="*/ 580 h 610"/>
                <a:gd name="T34" fmla="*/ 838 w 865"/>
                <a:gd name="T35" fmla="*/ 592 h 610"/>
                <a:gd name="T36" fmla="*/ 823 w 865"/>
                <a:gd name="T37" fmla="*/ 570 h 610"/>
                <a:gd name="T38" fmla="*/ 803 w 865"/>
                <a:gd name="T39" fmla="*/ 598 h 610"/>
                <a:gd name="T40" fmla="*/ 766 w 865"/>
                <a:gd name="T41" fmla="*/ 588 h 610"/>
                <a:gd name="T42" fmla="*/ 739 w 865"/>
                <a:gd name="T43" fmla="*/ 583 h 610"/>
                <a:gd name="T44" fmla="*/ 697 w 865"/>
                <a:gd name="T45" fmla="*/ 545 h 610"/>
                <a:gd name="T46" fmla="*/ 689 w 865"/>
                <a:gd name="T47" fmla="*/ 552 h 610"/>
                <a:gd name="T48" fmla="*/ 672 w 865"/>
                <a:gd name="T49" fmla="*/ 507 h 610"/>
                <a:gd name="T50" fmla="*/ 638 w 865"/>
                <a:gd name="T51" fmla="*/ 468 h 610"/>
                <a:gd name="T52" fmla="*/ 592 w 865"/>
                <a:gd name="T53" fmla="*/ 459 h 610"/>
                <a:gd name="T54" fmla="*/ 505 w 865"/>
                <a:gd name="T55" fmla="*/ 407 h 610"/>
                <a:gd name="T56" fmla="*/ 483 w 865"/>
                <a:gd name="T57" fmla="*/ 401 h 610"/>
                <a:gd name="T58" fmla="*/ 439 w 865"/>
                <a:gd name="T59" fmla="*/ 410 h 610"/>
                <a:gd name="T60" fmla="*/ 380 w 865"/>
                <a:gd name="T61" fmla="*/ 385 h 610"/>
                <a:gd name="T62" fmla="*/ 334 w 865"/>
                <a:gd name="T63" fmla="*/ 365 h 610"/>
                <a:gd name="T64" fmla="*/ 301 w 865"/>
                <a:gd name="T65" fmla="*/ 352 h 610"/>
                <a:gd name="T66" fmla="*/ 255 w 865"/>
                <a:gd name="T67" fmla="*/ 310 h 610"/>
                <a:gd name="T68" fmla="*/ 255 w 865"/>
                <a:gd name="T69" fmla="*/ 270 h 610"/>
                <a:gd name="T70" fmla="*/ 176 w 865"/>
                <a:gd name="T71" fmla="*/ 181 h 610"/>
                <a:gd name="T72" fmla="*/ 141 w 865"/>
                <a:gd name="T73" fmla="*/ 123 h 610"/>
                <a:gd name="T74" fmla="*/ 107 w 865"/>
                <a:gd name="T75" fmla="*/ 96 h 610"/>
                <a:gd name="T76" fmla="*/ 84 w 865"/>
                <a:gd name="T77" fmla="*/ 40 h 610"/>
                <a:gd name="T78" fmla="*/ 48 w 865"/>
                <a:gd name="T79" fmla="*/ 34 h 610"/>
                <a:gd name="T80" fmla="*/ 84 w 865"/>
                <a:gd name="T81" fmla="*/ 95 h 610"/>
                <a:gd name="T82" fmla="*/ 126 w 865"/>
                <a:gd name="T83" fmla="*/ 171 h 610"/>
                <a:gd name="T84" fmla="*/ 165 w 865"/>
                <a:gd name="T85" fmla="*/ 234 h 610"/>
                <a:gd name="T86" fmla="*/ 148 w 865"/>
                <a:gd name="T87" fmla="*/ 229 h 610"/>
                <a:gd name="T88" fmla="*/ 111 w 865"/>
                <a:gd name="T89" fmla="*/ 197 h 610"/>
                <a:gd name="T90" fmla="*/ 89 w 865"/>
                <a:gd name="T91" fmla="*/ 151 h 610"/>
                <a:gd name="T92" fmla="*/ 69 w 865"/>
                <a:gd name="T93" fmla="*/ 124 h 610"/>
                <a:gd name="T94" fmla="*/ 19 w 865"/>
                <a:gd name="T95" fmla="*/ 43 h 610"/>
                <a:gd name="T96" fmla="*/ 0 w 865"/>
                <a:gd name="T97" fmla="*/ 0 h 610"/>
                <a:gd name="T98" fmla="*/ 130 w 865"/>
                <a:gd name="T99" fmla="*/ 28 h 610"/>
                <a:gd name="T100" fmla="*/ 193 w 865"/>
                <a:gd name="T101" fmla="*/ 18 h 610"/>
                <a:gd name="T102" fmla="*/ 261 w 865"/>
                <a:gd name="T103" fmla="*/ 52 h 610"/>
                <a:gd name="T104" fmla="*/ 322 w 865"/>
                <a:gd name="T105" fmla="*/ 68 h 610"/>
                <a:gd name="T106" fmla="*/ 428 w 865"/>
                <a:gd name="T107" fmla="*/ 163 h 610"/>
                <a:gd name="T108" fmla="*/ 424 w 865"/>
                <a:gd name="T109" fmla="*/ 15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5" h="610">
                  <a:moveTo>
                    <a:pt x="427" y="165"/>
                  </a:moveTo>
                  <a:cubicBezTo>
                    <a:pt x="428" y="170"/>
                    <a:pt x="430" y="173"/>
                    <a:pt x="430" y="177"/>
                  </a:cubicBezTo>
                  <a:cubicBezTo>
                    <a:pt x="430" y="192"/>
                    <a:pt x="424" y="197"/>
                    <a:pt x="422" y="209"/>
                  </a:cubicBezTo>
                  <a:cubicBezTo>
                    <a:pt x="422" y="254"/>
                    <a:pt x="422" y="254"/>
                    <a:pt x="422" y="254"/>
                  </a:cubicBezTo>
                  <a:cubicBezTo>
                    <a:pt x="421" y="260"/>
                    <a:pt x="427" y="266"/>
                    <a:pt x="428" y="270"/>
                  </a:cubicBezTo>
                  <a:cubicBezTo>
                    <a:pt x="431" y="277"/>
                    <a:pt x="427" y="282"/>
                    <a:pt x="430" y="289"/>
                  </a:cubicBezTo>
                  <a:cubicBezTo>
                    <a:pt x="433" y="295"/>
                    <a:pt x="443" y="306"/>
                    <a:pt x="449" y="312"/>
                  </a:cubicBezTo>
                  <a:cubicBezTo>
                    <a:pt x="462" y="326"/>
                    <a:pt x="462" y="340"/>
                    <a:pt x="482" y="346"/>
                  </a:cubicBezTo>
                  <a:cubicBezTo>
                    <a:pt x="489" y="348"/>
                    <a:pt x="489" y="356"/>
                    <a:pt x="495" y="356"/>
                  </a:cubicBezTo>
                  <a:cubicBezTo>
                    <a:pt x="509" y="356"/>
                    <a:pt x="521" y="344"/>
                    <a:pt x="536" y="344"/>
                  </a:cubicBezTo>
                  <a:cubicBezTo>
                    <a:pt x="545" y="344"/>
                    <a:pt x="548" y="349"/>
                    <a:pt x="551" y="349"/>
                  </a:cubicBezTo>
                  <a:cubicBezTo>
                    <a:pt x="557" y="349"/>
                    <a:pt x="561" y="340"/>
                    <a:pt x="561" y="336"/>
                  </a:cubicBezTo>
                  <a:cubicBezTo>
                    <a:pt x="564" y="327"/>
                    <a:pt x="577" y="317"/>
                    <a:pt x="577" y="305"/>
                  </a:cubicBezTo>
                  <a:cubicBezTo>
                    <a:pt x="577" y="282"/>
                    <a:pt x="602" y="274"/>
                    <a:pt x="623" y="274"/>
                  </a:cubicBezTo>
                  <a:cubicBezTo>
                    <a:pt x="630" y="274"/>
                    <a:pt x="635" y="274"/>
                    <a:pt x="638" y="276"/>
                  </a:cubicBezTo>
                  <a:cubicBezTo>
                    <a:pt x="641" y="277"/>
                    <a:pt x="651" y="278"/>
                    <a:pt x="655" y="278"/>
                  </a:cubicBezTo>
                  <a:cubicBezTo>
                    <a:pt x="655" y="280"/>
                    <a:pt x="655" y="282"/>
                    <a:pt x="655" y="285"/>
                  </a:cubicBezTo>
                  <a:cubicBezTo>
                    <a:pt x="655" y="296"/>
                    <a:pt x="642" y="310"/>
                    <a:pt x="642" y="325"/>
                  </a:cubicBezTo>
                  <a:cubicBezTo>
                    <a:pt x="642" y="338"/>
                    <a:pt x="638" y="344"/>
                    <a:pt x="633" y="352"/>
                  </a:cubicBezTo>
                  <a:cubicBezTo>
                    <a:pt x="633" y="350"/>
                    <a:pt x="633" y="348"/>
                    <a:pt x="633" y="346"/>
                  </a:cubicBezTo>
                  <a:cubicBezTo>
                    <a:pt x="631" y="346"/>
                    <a:pt x="630" y="346"/>
                    <a:pt x="627" y="346"/>
                  </a:cubicBezTo>
                  <a:cubicBezTo>
                    <a:pt x="627" y="355"/>
                    <a:pt x="627" y="373"/>
                    <a:pt x="627" y="384"/>
                  </a:cubicBezTo>
                  <a:cubicBezTo>
                    <a:pt x="627" y="392"/>
                    <a:pt x="618" y="395"/>
                    <a:pt x="614" y="400"/>
                  </a:cubicBezTo>
                  <a:cubicBezTo>
                    <a:pt x="614" y="402"/>
                    <a:pt x="614" y="402"/>
                    <a:pt x="614" y="404"/>
                  </a:cubicBezTo>
                  <a:cubicBezTo>
                    <a:pt x="614" y="410"/>
                    <a:pt x="618" y="413"/>
                    <a:pt x="623" y="413"/>
                  </a:cubicBezTo>
                  <a:cubicBezTo>
                    <a:pt x="648" y="413"/>
                    <a:pt x="668" y="408"/>
                    <a:pt x="695" y="408"/>
                  </a:cubicBezTo>
                  <a:cubicBezTo>
                    <a:pt x="713" y="408"/>
                    <a:pt x="717" y="422"/>
                    <a:pt x="731" y="425"/>
                  </a:cubicBezTo>
                  <a:cubicBezTo>
                    <a:pt x="731" y="429"/>
                    <a:pt x="731" y="433"/>
                    <a:pt x="731" y="437"/>
                  </a:cubicBezTo>
                  <a:cubicBezTo>
                    <a:pt x="731" y="444"/>
                    <a:pt x="730" y="464"/>
                    <a:pt x="726" y="472"/>
                  </a:cubicBezTo>
                  <a:cubicBezTo>
                    <a:pt x="726" y="490"/>
                    <a:pt x="726" y="507"/>
                    <a:pt x="726" y="520"/>
                  </a:cubicBezTo>
                  <a:cubicBezTo>
                    <a:pt x="726" y="538"/>
                    <a:pt x="742" y="545"/>
                    <a:pt x="754" y="551"/>
                  </a:cubicBezTo>
                  <a:cubicBezTo>
                    <a:pt x="762" y="555"/>
                    <a:pt x="762" y="570"/>
                    <a:pt x="775" y="570"/>
                  </a:cubicBezTo>
                  <a:cubicBezTo>
                    <a:pt x="795" y="570"/>
                    <a:pt x="805" y="554"/>
                    <a:pt x="823" y="554"/>
                  </a:cubicBezTo>
                  <a:cubicBezTo>
                    <a:pt x="844" y="554"/>
                    <a:pt x="853" y="570"/>
                    <a:pt x="865" y="580"/>
                  </a:cubicBezTo>
                  <a:cubicBezTo>
                    <a:pt x="864" y="582"/>
                    <a:pt x="848" y="600"/>
                    <a:pt x="846" y="599"/>
                  </a:cubicBezTo>
                  <a:cubicBezTo>
                    <a:pt x="845" y="597"/>
                    <a:pt x="838" y="595"/>
                    <a:pt x="838" y="592"/>
                  </a:cubicBezTo>
                  <a:cubicBezTo>
                    <a:pt x="838" y="589"/>
                    <a:pt x="841" y="588"/>
                    <a:pt x="842" y="584"/>
                  </a:cubicBezTo>
                  <a:cubicBezTo>
                    <a:pt x="834" y="580"/>
                    <a:pt x="832" y="570"/>
                    <a:pt x="823" y="570"/>
                  </a:cubicBezTo>
                  <a:cubicBezTo>
                    <a:pt x="818" y="570"/>
                    <a:pt x="797" y="586"/>
                    <a:pt x="797" y="591"/>
                  </a:cubicBezTo>
                  <a:cubicBezTo>
                    <a:pt x="797" y="594"/>
                    <a:pt x="801" y="597"/>
                    <a:pt x="803" y="598"/>
                  </a:cubicBezTo>
                  <a:cubicBezTo>
                    <a:pt x="801" y="606"/>
                    <a:pt x="798" y="610"/>
                    <a:pt x="792" y="610"/>
                  </a:cubicBezTo>
                  <a:cubicBezTo>
                    <a:pt x="779" y="610"/>
                    <a:pt x="772" y="595"/>
                    <a:pt x="766" y="588"/>
                  </a:cubicBezTo>
                  <a:cubicBezTo>
                    <a:pt x="761" y="583"/>
                    <a:pt x="748" y="588"/>
                    <a:pt x="743" y="588"/>
                  </a:cubicBezTo>
                  <a:cubicBezTo>
                    <a:pt x="742" y="588"/>
                    <a:pt x="739" y="584"/>
                    <a:pt x="739" y="583"/>
                  </a:cubicBezTo>
                  <a:cubicBezTo>
                    <a:pt x="729" y="580"/>
                    <a:pt x="729" y="573"/>
                    <a:pt x="726" y="566"/>
                  </a:cubicBezTo>
                  <a:cubicBezTo>
                    <a:pt x="723" y="561"/>
                    <a:pt x="698" y="545"/>
                    <a:pt x="697" y="545"/>
                  </a:cubicBezTo>
                  <a:cubicBezTo>
                    <a:pt x="695" y="547"/>
                    <a:pt x="695" y="550"/>
                    <a:pt x="697" y="552"/>
                  </a:cubicBezTo>
                  <a:cubicBezTo>
                    <a:pt x="689" y="552"/>
                    <a:pt x="689" y="552"/>
                    <a:pt x="689" y="552"/>
                  </a:cubicBezTo>
                  <a:cubicBezTo>
                    <a:pt x="678" y="544"/>
                    <a:pt x="686" y="533"/>
                    <a:pt x="682" y="521"/>
                  </a:cubicBezTo>
                  <a:cubicBezTo>
                    <a:pt x="680" y="513"/>
                    <a:pt x="676" y="511"/>
                    <a:pt x="672" y="507"/>
                  </a:cubicBezTo>
                  <a:cubicBezTo>
                    <a:pt x="660" y="495"/>
                    <a:pt x="647" y="487"/>
                    <a:pt x="642" y="468"/>
                  </a:cubicBezTo>
                  <a:cubicBezTo>
                    <a:pt x="641" y="468"/>
                    <a:pt x="639" y="468"/>
                    <a:pt x="638" y="468"/>
                  </a:cubicBezTo>
                  <a:cubicBezTo>
                    <a:pt x="633" y="468"/>
                    <a:pt x="629" y="472"/>
                    <a:pt x="623" y="472"/>
                  </a:cubicBezTo>
                  <a:cubicBezTo>
                    <a:pt x="609" y="472"/>
                    <a:pt x="602" y="464"/>
                    <a:pt x="592" y="459"/>
                  </a:cubicBezTo>
                  <a:cubicBezTo>
                    <a:pt x="577" y="452"/>
                    <a:pt x="567" y="456"/>
                    <a:pt x="552" y="448"/>
                  </a:cubicBezTo>
                  <a:cubicBezTo>
                    <a:pt x="528" y="436"/>
                    <a:pt x="525" y="418"/>
                    <a:pt x="505" y="407"/>
                  </a:cubicBezTo>
                  <a:cubicBezTo>
                    <a:pt x="500" y="407"/>
                    <a:pt x="500" y="407"/>
                    <a:pt x="500" y="407"/>
                  </a:cubicBezTo>
                  <a:cubicBezTo>
                    <a:pt x="494" y="403"/>
                    <a:pt x="489" y="401"/>
                    <a:pt x="483" y="401"/>
                  </a:cubicBezTo>
                  <a:cubicBezTo>
                    <a:pt x="470" y="401"/>
                    <a:pt x="467" y="417"/>
                    <a:pt x="455" y="417"/>
                  </a:cubicBezTo>
                  <a:cubicBezTo>
                    <a:pt x="449" y="417"/>
                    <a:pt x="442" y="411"/>
                    <a:pt x="439" y="410"/>
                  </a:cubicBezTo>
                  <a:cubicBezTo>
                    <a:pt x="433" y="406"/>
                    <a:pt x="428" y="408"/>
                    <a:pt x="422" y="408"/>
                  </a:cubicBezTo>
                  <a:cubicBezTo>
                    <a:pt x="413" y="408"/>
                    <a:pt x="387" y="389"/>
                    <a:pt x="380" y="385"/>
                  </a:cubicBezTo>
                  <a:cubicBezTo>
                    <a:pt x="371" y="381"/>
                    <a:pt x="366" y="386"/>
                    <a:pt x="358" y="383"/>
                  </a:cubicBezTo>
                  <a:cubicBezTo>
                    <a:pt x="347" y="380"/>
                    <a:pt x="345" y="371"/>
                    <a:pt x="334" y="365"/>
                  </a:cubicBezTo>
                  <a:cubicBezTo>
                    <a:pt x="324" y="360"/>
                    <a:pt x="319" y="362"/>
                    <a:pt x="309" y="357"/>
                  </a:cubicBezTo>
                  <a:cubicBezTo>
                    <a:pt x="305" y="355"/>
                    <a:pt x="303" y="354"/>
                    <a:pt x="301" y="352"/>
                  </a:cubicBezTo>
                  <a:cubicBezTo>
                    <a:pt x="292" y="342"/>
                    <a:pt x="268" y="336"/>
                    <a:pt x="266" y="326"/>
                  </a:cubicBezTo>
                  <a:cubicBezTo>
                    <a:pt x="259" y="326"/>
                    <a:pt x="255" y="317"/>
                    <a:pt x="255" y="310"/>
                  </a:cubicBezTo>
                  <a:cubicBezTo>
                    <a:pt x="255" y="301"/>
                    <a:pt x="262" y="297"/>
                    <a:pt x="262" y="288"/>
                  </a:cubicBezTo>
                  <a:cubicBezTo>
                    <a:pt x="262" y="278"/>
                    <a:pt x="256" y="275"/>
                    <a:pt x="255" y="270"/>
                  </a:cubicBezTo>
                  <a:cubicBezTo>
                    <a:pt x="246" y="241"/>
                    <a:pt x="220" y="218"/>
                    <a:pt x="203" y="200"/>
                  </a:cubicBezTo>
                  <a:cubicBezTo>
                    <a:pt x="196" y="193"/>
                    <a:pt x="183" y="189"/>
                    <a:pt x="176" y="181"/>
                  </a:cubicBezTo>
                  <a:cubicBezTo>
                    <a:pt x="170" y="175"/>
                    <a:pt x="175" y="167"/>
                    <a:pt x="171" y="158"/>
                  </a:cubicBezTo>
                  <a:cubicBezTo>
                    <a:pt x="165" y="144"/>
                    <a:pt x="141" y="142"/>
                    <a:pt x="141" y="123"/>
                  </a:cubicBezTo>
                  <a:cubicBezTo>
                    <a:pt x="134" y="122"/>
                    <a:pt x="135" y="121"/>
                    <a:pt x="133" y="123"/>
                  </a:cubicBezTo>
                  <a:cubicBezTo>
                    <a:pt x="123" y="113"/>
                    <a:pt x="115" y="104"/>
                    <a:pt x="107" y="96"/>
                  </a:cubicBezTo>
                  <a:cubicBezTo>
                    <a:pt x="100" y="88"/>
                    <a:pt x="102" y="75"/>
                    <a:pt x="96" y="68"/>
                  </a:cubicBezTo>
                  <a:cubicBezTo>
                    <a:pt x="89" y="61"/>
                    <a:pt x="90" y="43"/>
                    <a:pt x="84" y="40"/>
                  </a:cubicBezTo>
                  <a:cubicBezTo>
                    <a:pt x="71" y="34"/>
                    <a:pt x="59" y="34"/>
                    <a:pt x="49" y="24"/>
                  </a:cubicBezTo>
                  <a:cubicBezTo>
                    <a:pt x="47" y="27"/>
                    <a:pt x="48" y="32"/>
                    <a:pt x="48" y="34"/>
                  </a:cubicBezTo>
                  <a:cubicBezTo>
                    <a:pt x="48" y="51"/>
                    <a:pt x="55" y="61"/>
                    <a:pt x="61" y="75"/>
                  </a:cubicBezTo>
                  <a:cubicBezTo>
                    <a:pt x="67" y="87"/>
                    <a:pt x="77" y="87"/>
                    <a:pt x="84" y="95"/>
                  </a:cubicBezTo>
                  <a:cubicBezTo>
                    <a:pt x="95" y="106"/>
                    <a:pt x="96" y="114"/>
                    <a:pt x="100" y="127"/>
                  </a:cubicBezTo>
                  <a:cubicBezTo>
                    <a:pt x="105" y="146"/>
                    <a:pt x="121" y="154"/>
                    <a:pt x="126" y="171"/>
                  </a:cubicBezTo>
                  <a:cubicBezTo>
                    <a:pt x="132" y="190"/>
                    <a:pt x="137" y="211"/>
                    <a:pt x="150" y="220"/>
                  </a:cubicBezTo>
                  <a:cubicBezTo>
                    <a:pt x="156" y="214"/>
                    <a:pt x="165" y="228"/>
                    <a:pt x="165" y="234"/>
                  </a:cubicBezTo>
                  <a:cubicBezTo>
                    <a:pt x="165" y="238"/>
                    <a:pt x="162" y="246"/>
                    <a:pt x="160" y="246"/>
                  </a:cubicBezTo>
                  <a:cubicBezTo>
                    <a:pt x="158" y="246"/>
                    <a:pt x="148" y="232"/>
                    <a:pt x="148" y="229"/>
                  </a:cubicBezTo>
                  <a:cubicBezTo>
                    <a:pt x="134" y="229"/>
                    <a:pt x="127" y="210"/>
                    <a:pt x="118" y="204"/>
                  </a:cubicBezTo>
                  <a:cubicBezTo>
                    <a:pt x="114" y="201"/>
                    <a:pt x="113" y="201"/>
                    <a:pt x="111" y="197"/>
                  </a:cubicBezTo>
                  <a:cubicBezTo>
                    <a:pt x="111" y="177"/>
                    <a:pt x="111" y="177"/>
                    <a:pt x="111" y="177"/>
                  </a:cubicBezTo>
                  <a:cubicBezTo>
                    <a:pt x="102" y="168"/>
                    <a:pt x="96" y="159"/>
                    <a:pt x="89" y="151"/>
                  </a:cubicBezTo>
                  <a:cubicBezTo>
                    <a:pt x="78" y="140"/>
                    <a:pt x="62" y="142"/>
                    <a:pt x="54" y="131"/>
                  </a:cubicBezTo>
                  <a:cubicBezTo>
                    <a:pt x="58" y="131"/>
                    <a:pt x="76" y="133"/>
                    <a:pt x="69" y="124"/>
                  </a:cubicBezTo>
                  <a:cubicBezTo>
                    <a:pt x="58" y="107"/>
                    <a:pt x="45" y="90"/>
                    <a:pt x="32" y="81"/>
                  </a:cubicBezTo>
                  <a:cubicBezTo>
                    <a:pt x="23" y="75"/>
                    <a:pt x="24" y="53"/>
                    <a:pt x="19" y="43"/>
                  </a:cubicBezTo>
                  <a:cubicBezTo>
                    <a:pt x="12" y="29"/>
                    <a:pt x="6" y="24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34" y="26"/>
                    <a:pt x="249" y="29"/>
                    <a:pt x="261" y="52"/>
                  </a:cubicBezTo>
                  <a:cubicBezTo>
                    <a:pt x="268" y="63"/>
                    <a:pt x="280" y="90"/>
                    <a:pt x="296" y="90"/>
                  </a:cubicBezTo>
                  <a:cubicBezTo>
                    <a:pt x="310" y="90"/>
                    <a:pt x="305" y="68"/>
                    <a:pt x="322" y="68"/>
                  </a:cubicBezTo>
                  <a:cubicBezTo>
                    <a:pt x="367" y="68"/>
                    <a:pt x="366" y="126"/>
                    <a:pt x="390" y="151"/>
                  </a:cubicBezTo>
                  <a:cubicBezTo>
                    <a:pt x="396" y="158"/>
                    <a:pt x="415" y="162"/>
                    <a:pt x="428" y="163"/>
                  </a:cubicBezTo>
                  <a:cubicBezTo>
                    <a:pt x="428" y="161"/>
                    <a:pt x="424" y="158"/>
                    <a:pt x="424" y="155"/>
                  </a:cubicBezTo>
                  <a:cubicBezTo>
                    <a:pt x="424" y="155"/>
                    <a:pt x="424" y="155"/>
                    <a:pt x="424" y="155"/>
                  </a:cubicBezTo>
                  <a:lnTo>
                    <a:pt x="427" y="1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159"/>
            <p:cNvSpPr>
              <a:spLocks/>
            </p:cNvSpPr>
            <p:nvPr/>
          </p:nvSpPr>
          <p:spPr bwMode="auto">
            <a:xfrm>
              <a:off x="3799576" y="2703915"/>
              <a:ext cx="29078" cy="16835"/>
            </a:xfrm>
            <a:custGeom>
              <a:avLst/>
              <a:gdLst>
                <a:gd name="T0" fmla="*/ 0 w 26"/>
                <a:gd name="T1" fmla="*/ 0 h 14"/>
                <a:gd name="T2" fmla="*/ 26 w 26"/>
                <a:gd name="T3" fmla="*/ 13 h 14"/>
                <a:gd name="T4" fmla="*/ 22 w 26"/>
                <a:gd name="T5" fmla="*/ 13 h 14"/>
                <a:gd name="T6" fmla="*/ 0 w 26"/>
                <a:gd name="T7" fmla="*/ 5 h 14"/>
                <a:gd name="T8" fmla="*/ 0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0" y="0"/>
                  </a:moveTo>
                  <a:cubicBezTo>
                    <a:pt x="13" y="0"/>
                    <a:pt x="26" y="2"/>
                    <a:pt x="26" y="13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15" y="13"/>
                    <a:pt x="4" y="10"/>
                    <a:pt x="0" y="5"/>
                  </a:cubicBezTo>
                  <a:cubicBezTo>
                    <a:pt x="1" y="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160"/>
            <p:cNvSpPr>
              <a:spLocks/>
            </p:cNvSpPr>
            <p:nvPr/>
          </p:nvSpPr>
          <p:spPr bwMode="auto">
            <a:xfrm>
              <a:off x="2654807" y="2789619"/>
              <a:ext cx="116313" cy="79582"/>
            </a:xfrm>
            <a:custGeom>
              <a:avLst/>
              <a:gdLst>
                <a:gd name="T0" fmla="*/ 0 w 102"/>
                <a:gd name="T1" fmla="*/ 4 h 69"/>
                <a:gd name="T2" fmla="*/ 11 w 102"/>
                <a:gd name="T3" fmla="*/ 0 h 69"/>
                <a:gd name="T4" fmla="*/ 31 w 102"/>
                <a:gd name="T5" fmla="*/ 11 h 69"/>
                <a:gd name="T6" fmla="*/ 102 w 102"/>
                <a:gd name="T7" fmla="*/ 62 h 69"/>
                <a:gd name="T8" fmla="*/ 102 w 102"/>
                <a:gd name="T9" fmla="*/ 69 h 69"/>
                <a:gd name="T10" fmla="*/ 95 w 102"/>
                <a:gd name="T11" fmla="*/ 69 h 69"/>
                <a:gd name="T12" fmla="*/ 39 w 102"/>
                <a:gd name="T13" fmla="*/ 40 h 69"/>
                <a:gd name="T14" fmla="*/ 47 w 102"/>
                <a:gd name="T15" fmla="*/ 32 h 69"/>
                <a:gd name="T16" fmla="*/ 7 w 102"/>
                <a:gd name="T17" fmla="*/ 15 h 69"/>
                <a:gd name="T18" fmla="*/ 15 w 102"/>
                <a:gd name="T19" fmla="*/ 7 h 69"/>
                <a:gd name="T20" fmla="*/ 3 w 102"/>
                <a:gd name="T21" fmla="*/ 4 h 69"/>
                <a:gd name="T22" fmla="*/ 0 w 102"/>
                <a:gd name="T2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69">
                  <a:moveTo>
                    <a:pt x="0" y="4"/>
                  </a:moveTo>
                  <a:cubicBezTo>
                    <a:pt x="3" y="3"/>
                    <a:pt x="7" y="0"/>
                    <a:pt x="11" y="0"/>
                  </a:cubicBezTo>
                  <a:cubicBezTo>
                    <a:pt x="19" y="0"/>
                    <a:pt x="26" y="10"/>
                    <a:pt x="31" y="11"/>
                  </a:cubicBezTo>
                  <a:cubicBezTo>
                    <a:pt x="64" y="23"/>
                    <a:pt x="82" y="42"/>
                    <a:pt x="102" y="62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0" y="69"/>
                    <a:pt x="97" y="69"/>
                    <a:pt x="95" y="69"/>
                  </a:cubicBezTo>
                  <a:cubicBezTo>
                    <a:pt x="78" y="69"/>
                    <a:pt x="51" y="48"/>
                    <a:pt x="39" y="40"/>
                  </a:cubicBezTo>
                  <a:cubicBezTo>
                    <a:pt x="40" y="35"/>
                    <a:pt x="44" y="35"/>
                    <a:pt x="47" y="32"/>
                  </a:cubicBezTo>
                  <a:cubicBezTo>
                    <a:pt x="31" y="32"/>
                    <a:pt x="10" y="24"/>
                    <a:pt x="7" y="15"/>
                  </a:cubicBezTo>
                  <a:cubicBezTo>
                    <a:pt x="11" y="13"/>
                    <a:pt x="14" y="10"/>
                    <a:pt x="15" y="7"/>
                  </a:cubicBezTo>
                  <a:cubicBezTo>
                    <a:pt x="11" y="7"/>
                    <a:pt x="3" y="4"/>
                    <a:pt x="3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161"/>
            <p:cNvSpPr>
              <a:spLocks/>
            </p:cNvSpPr>
            <p:nvPr/>
          </p:nvSpPr>
          <p:spPr bwMode="auto">
            <a:xfrm>
              <a:off x="2538494" y="2676368"/>
              <a:ext cx="41322" cy="62747"/>
            </a:xfrm>
            <a:custGeom>
              <a:avLst/>
              <a:gdLst>
                <a:gd name="T0" fmla="*/ 9 w 36"/>
                <a:gd name="T1" fmla="*/ 21 h 55"/>
                <a:gd name="T2" fmla="*/ 0 w 36"/>
                <a:gd name="T3" fmla="*/ 7 h 55"/>
                <a:gd name="T4" fmla="*/ 0 w 36"/>
                <a:gd name="T5" fmla="*/ 0 h 55"/>
                <a:gd name="T6" fmla="*/ 17 w 36"/>
                <a:gd name="T7" fmla="*/ 6 h 55"/>
                <a:gd name="T8" fmla="*/ 13 w 36"/>
                <a:gd name="T9" fmla="*/ 15 h 55"/>
                <a:gd name="T10" fmla="*/ 23 w 36"/>
                <a:gd name="T11" fmla="*/ 5 h 55"/>
                <a:gd name="T12" fmla="*/ 23 w 36"/>
                <a:gd name="T13" fmla="*/ 22 h 55"/>
                <a:gd name="T14" fmla="*/ 26 w 36"/>
                <a:gd name="T15" fmla="*/ 32 h 55"/>
                <a:gd name="T16" fmla="*/ 23 w 36"/>
                <a:gd name="T17" fmla="*/ 40 h 55"/>
                <a:gd name="T18" fmla="*/ 29 w 36"/>
                <a:gd name="T19" fmla="*/ 55 h 55"/>
                <a:gd name="T20" fmla="*/ 18 w 36"/>
                <a:gd name="T21" fmla="*/ 40 h 55"/>
                <a:gd name="T22" fmla="*/ 21 w 36"/>
                <a:gd name="T23" fmla="*/ 31 h 55"/>
                <a:gd name="T24" fmla="*/ 9 w 36"/>
                <a:gd name="T25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5">
                  <a:moveTo>
                    <a:pt x="9" y="21"/>
                  </a:moveTo>
                  <a:cubicBezTo>
                    <a:pt x="6" y="21"/>
                    <a:pt x="3" y="11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0" y="5"/>
                    <a:pt x="17" y="6"/>
                  </a:cubicBezTo>
                  <a:cubicBezTo>
                    <a:pt x="17" y="7"/>
                    <a:pt x="8" y="15"/>
                    <a:pt x="13" y="15"/>
                  </a:cubicBezTo>
                  <a:cubicBezTo>
                    <a:pt x="18" y="15"/>
                    <a:pt x="21" y="9"/>
                    <a:pt x="23" y="5"/>
                  </a:cubicBezTo>
                  <a:cubicBezTo>
                    <a:pt x="24" y="10"/>
                    <a:pt x="23" y="14"/>
                    <a:pt x="23" y="22"/>
                  </a:cubicBezTo>
                  <a:cubicBezTo>
                    <a:pt x="23" y="26"/>
                    <a:pt x="26" y="28"/>
                    <a:pt x="26" y="32"/>
                  </a:cubicBezTo>
                  <a:cubicBezTo>
                    <a:pt x="26" y="35"/>
                    <a:pt x="23" y="37"/>
                    <a:pt x="23" y="40"/>
                  </a:cubicBezTo>
                  <a:cubicBezTo>
                    <a:pt x="23" y="43"/>
                    <a:pt x="36" y="55"/>
                    <a:pt x="29" y="55"/>
                  </a:cubicBezTo>
                  <a:cubicBezTo>
                    <a:pt x="23" y="55"/>
                    <a:pt x="18" y="46"/>
                    <a:pt x="18" y="40"/>
                  </a:cubicBezTo>
                  <a:cubicBezTo>
                    <a:pt x="18" y="35"/>
                    <a:pt x="21" y="33"/>
                    <a:pt x="21" y="31"/>
                  </a:cubicBezTo>
                  <a:cubicBezTo>
                    <a:pt x="15" y="30"/>
                    <a:pt x="14" y="21"/>
                    <a:pt x="9" y="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62"/>
            <p:cNvSpPr>
              <a:spLocks/>
            </p:cNvSpPr>
            <p:nvPr/>
          </p:nvSpPr>
          <p:spPr bwMode="auto">
            <a:xfrm>
              <a:off x="2008962" y="2538629"/>
              <a:ext cx="53565" cy="36730"/>
            </a:xfrm>
            <a:custGeom>
              <a:avLst/>
              <a:gdLst>
                <a:gd name="T0" fmla="*/ 36 w 46"/>
                <a:gd name="T1" fmla="*/ 0 h 32"/>
                <a:gd name="T2" fmla="*/ 46 w 46"/>
                <a:gd name="T3" fmla="*/ 0 h 32"/>
                <a:gd name="T4" fmla="*/ 46 w 46"/>
                <a:gd name="T5" fmla="*/ 10 h 32"/>
                <a:gd name="T6" fmla="*/ 16 w 46"/>
                <a:gd name="T7" fmla="*/ 32 h 32"/>
                <a:gd name="T8" fmla="*/ 0 w 46"/>
                <a:gd name="T9" fmla="*/ 22 h 32"/>
                <a:gd name="T10" fmla="*/ 0 w 46"/>
                <a:gd name="T11" fmla="*/ 12 h 32"/>
                <a:gd name="T12" fmla="*/ 36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36" y="0"/>
                  </a:moveTo>
                  <a:cubicBezTo>
                    <a:pt x="42" y="0"/>
                    <a:pt x="42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2" y="17"/>
                    <a:pt x="27" y="22"/>
                    <a:pt x="16" y="32"/>
                  </a:cubicBezTo>
                  <a:cubicBezTo>
                    <a:pt x="9" y="26"/>
                    <a:pt x="5" y="26"/>
                    <a:pt x="0" y="2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8"/>
                    <a:pt x="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63"/>
            <p:cNvSpPr>
              <a:spLocks/>
            </p:cNvSpPr>
            <p:nvPr/>
          </p:nvSpPr>
          <p:spPr bwMode="auto">
            <a:xfrm>
              <a:off x="6124313" y="3181408"/>
              <a:ext cx="67339" cy="47443"/>
            </a:xfrm>
            <a:custGeom>
              <a:avLst/>
              <a:gdLst>
                <a:gd name="T0" fmla="*/ 0 w 59"/>
                <a:gd name="T1" fmla="*/ 8 h 41"/>
                <a:gd name="T2" fmla="*/ 0 w 59"/>
                <a:gd name="T3" fmla="*/ 14 h 41"/>
                <a:gd name="T4" fmla="*/ 10 w 59"/>
                <a:gd name="T5" fmla="*/ 18 h 41"/>
                <a:gd name="T6" fmla="*/ 45 w 59"/>
                <a:gd name="T7" fmla="*/ 38 h 41"/>
                <a:gd name="T8" fmla="*/ 51 w 59"/>
                <a:gd name="T9" fmla="*/ 41 h 41"/>
                <a:gd name="T10" fmla="*/ 56 w 59"/>
                <a:gd name="T11" fmla="*/ 36 h 41"/>
                <a:gd name="T12" fmla="*/ 52 w 59"/>
                <a:gd name="T13" fmla="*/ 23 h 41"/>
                <a:gd name="T14" fmla="*/ 56 w 59"/>
                <a:gd name="T15" fmla="*/ 14 h 41"/>
                <a:gd name="T16" fmla="*/ 59 w 59"/>
                <a:gd name="T17" fmla="*/ 5 h 41"/>
                <a:gd name="T18" fmla="*/ 33 w 59"/>
                <a:gd name="T19" fmla="*/ 10 h 41"/>
                <a:gd name="T20" fmla="*/ 0 w 59"/>
                <a:gd name="T2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41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8"/>
                    <a:pt x="8" y="17"/>
                    <a:pt x="10" y="18"/>
                  </a:cubicBezTo>
                  <a:cubicBezTo>
                    <a:pt x="22" y="22"/>
                    <a:pt x="32" y="35"/>
                    <a:pt x="45" y="38"/>
                  </a:cubicBezTo>
                  <a:cubicBezTo>
                    <a:pt x="45" y="41"/>
                    <a:pt x="49" y="41"/>
                    <a:pt x="51" y="41"/>
                  </a:cubicBezTo>
                  <a:cubicBezTo>
                    <a:pt x="53" y="41"/>
                    <a:pt x="56" y="38"/>
                    <a:pt x="56" y="36"/>
                  </a:cubicBezTo>
                  <a:cubicBezTo>
                    <a:pt x="56" y="30"/>
                    <a:pt x="52" y="29"/>
                    <a:pt x="52" y="23"/>
                  </a:cubicBezTo>
                  <a:cubicBezTo>
                    <a:pt x="52" y="20"/>
                    <a:pt x="56" y="14"/>
                    <a:pt x="56" y="1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7" y="3"/>
                    <a:pt x="43" y="10"/>
                    <a:pt x="33" y="10"/>
                  </a:cubicBezTo>
                  <a:cubicBezTo>
                    <a:pt x="22" y="10"/>
                    <a:pt x="15" y="0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64"/>
            <p:cNvSpPr>
              <a:spLocks/>
            </p:cNvSpPr>
            <p:nvPr/>
          </p:nvSpPr>
          <p:spPr bwMode="auto">
            <a:xfrm>
              <a:off x="6029426" y="3039078"/>
              <a:ext cx="22957" cy="47443"/>
            </a:xfrm>
            <a:custGeom>
              <a:avLst/>
              <a:gdLst>
                <a:gd name="T0" fmla="*/ 5 w 20"/>
                <a:gd name="T1" fmla="*/ 8 h 41"/>
                <a:gd name="T2" fmla="*/ 17 w 20"/>
                <a:gd name="T3" fmla="*/ 0 h 41"/>
                <a:gd name="T4" fmla="*/ 20 w 20"/>
                <a:gd name="T5" fmla="*/ 9 h 41"/>
                <a:gd name="T6" fmla="*/ 14 w 20"/>
                <a:gd name="T7" fmla="*/ 41 h 41"/>
                <a:gd name="T8" fmla="*/ 0 w 20"/>
                <a:gd name="T9" fmla="*/ 10 h 41"/>
                <a:gd name="T10" fmla="*/ 5 w 20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8"/>
                  </a:moveTo>
                  <a:cubicBezTo>
                    <a:pt x="11" y="8"/>
                    <a:pt x="14" y="1"/>
                    <a:pt x="17" y="0"/>
                  </a:cubicBezTo>
                  <a:cubicBezTo>
                    <a:pt x="17" y="4"/>
                    <a:pt x="18" y="8"/>
                    <a:pt x="20" y="9"/>
                  </a:cubicBezTo>
                  <a:cubicBezTo>
                    <a:pt x="18" y="18"/>
                    <a:pt x="16" y="36"/>
                    <a:pt x="14" y="41"/>
                  </a:cubicBezTo>
                  <a:cubicBezTo>
                    <a:pt x="6" y="39"/>
                    <a:pt x="4" y="16"/>
                    <a:pt x="0" y="10"/>
                  </a:cubicBezTo>
                  <a:cubicBezTo>
                    <a:pt x="1" y="10"/>
                    <a:pt x="4" y="8"/>
                    <a:pt x="5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65"/>
            <p:cNvSpPr>
              <a:spLocks/>
            </p:cNvSpPr>
            <p:nvPr/>
          </p:nvSpPr>
          <p:spPr bwMode="auto">
            <a:xfrm>
              <a:off x="6024835" y="3092643"/>
              <a:ext cx="35200" cy="68869"/>
            </a:xfrm>
            <a:custGeom>
              <a:avLst/>
              <a:gdLst>
                <a:gd name="T0" fmla="*/ 7 w 32"/>
                <a:gd name="T1" fmla="*/ 27 h 60"/>
                <a:gd name="T2" fmla="*/ 0 w 32"/>
                <a:gd name="T3" fmla="*/ 11 h 60"/>
                <a:gd name="T4" fmla="*/ 16 w 32"/>
                <a:gd name="T5" fmla="*/ 0 h 60"/>
                <a:gd name="T6" fmla="*/ 25 w 32"/>
                <a:gd name="T7" fmla="*/ 5 h 60"/>
                <a:gd name="T8" fmla="*/ 30 w 32"/>
                <a:gd name="T9" fmla="*/ 38 h 60"/>
                <a:gd name="T10" fmla="*/ 10 w 32"/>
                <a:gd name="T11" fmla="*/ 60 h 60"/>
                <a:gd name="T12" fmla="*/ 3 w 32"/>
                <a:gd name="T13" fmla="*/ 43 h 60"/>
                <a:gd name="T14" fmla="*/ 7 w 32"/>
                <a:gd name="T15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0">
                  <a:moveTo>
                    <a:pt x="7" y="27"/>
                  </a:moveTo>
                  <a:cubicBezTo>
                    <a:pt x="7" y="21"/>
                    <a:pt x="0" y="17"/>
                    <a:pt x="0" y="11"/>
                  </a:cubicBezTo>
                  <a:cubicBezTo>
                    <a:pt x="8" y="8"/>
                    <a:pt x="9" y="0"/>
                    <a:pt x="16" y="0"/>
                  </a:cubicBezTo>
                  <a:cubicBezTo>
                    <a:pt x="21" y="0"/>
                    <a:pt x="23" y="5"/>
                    <a:pt x="25" y="5"/>
                  </a:cubicBezTo>
                  <a:cubicBezTo>
                    <a:pt x="32" y="18"/>
                    <a:pt x="30" y="25"/>
                    <a:pt x="30" y="38"/>
                  </a:cubicBezTo>
                  <a:cubicBezTo>
                    <a:pt x="30" y="49"/>
                    <a:pt x="16" y="60"/>
                    <a:pt x="10" y="60"/>
                  </a:cubicBezTo>
                  <a:cubicBezTo>
                    <a:pt x="3" y="60"/>
                    <a:pt x="3" y="50"/>
                    <a:pt x="3" y="43"/>
                  </a:cubicBezTo>
                  <a:cubicBezTo>
                    <a:pt x="3" y="37"/>
                    <a:pt x="7" y="33"/>
                    <a:pt x="7" y="2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66"/>
            <p:cNvSpPr>
              <a:spLocks/>
            </p:cNvSpPr>
            <p:nvPr/>
          </p:nvSpPr>
          <p:spPr bwMode="auto">
            <a:xfrm>
              <a:off x="5884034" y="3133965"/>
              <a:ext cx="18365" cy="13774"/>
            </a:xfrm>
            <a:custGeom>
              <a:avLst/>
              <a:gdLst>
                <a:gd name="T0" fmla="*/ 16 w 16"/>
                <a:gd name="T1" fmla="*/ 9 h 13"/>
                <a:gd name="T2" fmla="*/ 10 w 16"/>
                <a:gd name="T3" fmla="*/ 13 h 13"/>
                <a:gd name="T4" fmla="*/ 0 w 16"/>
                <a:gd name="T5" fmla="*/ 6 h 13"/>
                <a:gd name="T6" fmla="*/ 12 w 16"/>
                <a:gd name="T7" fmla="*/ 0 h 13"/>
                <a:gd name="T8" fmla="*/ 16 w 1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6" y="9"/>
                  </a:moveTo>
                  <a:cubicBezTo>
                    <a:pt x="16" y="11"/>
                    <a:pt x="12" y="13"/>
                    <a:pt x="10" y="13"/>
                  </a:cubicBezTo>
                  <a:cubicBezTo>
                    <a:pt x="7" y="13"/>
                    <a:pt x="0" y="6"/>
                    <a:pt x="0" y="6"/>
                  </a:cubicBezTo>
                  <a:cubicBezTo>
                    <a:pt x="4" y="3"/>
                    <a:pt x="7" y="1"/>
                    <a:pt x="12" y="0"/>
                  </a:cubicBezTo>
                  <a:cubicBezTo>
                    <a:pt x="12" y="2"/>
                    <a:pt x="16" y="6"/>
                    <a:pt x="16" y="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167"/>
            <p:cNvSpPr>
              <a:spLocks/>
            </p:cNvSpPr>
            <p:nvPr/>
          </p:nvSpPr>
          <p:spPr bwMode="auto">
            <a:xfrm>
              <a:off x="6063096" y="2610559"/>
              <a:ext cx="22957" cy="29078"/>
            </a:xfrm>
            <a:custGeom>
              <a:avLst/>
              <a:gdLst>
                <a:gd name="T0" fmla="*/ 18 w 20"/>
                <a:gd name="T1" fmla="*/ 18 h 25"/>
                <a:gd name="T2" fmla="*/ 0 w 20"/>
                <a:gd name="T3" fmla="*/ 8 h 25"/>
                <a:gd name="T4" fmla="*/ 0 w 20"/>
                <a:gd name="T5" fmla="*/ 0 h 25"/>
                <a:gd name="T6" fmla="*/ 15 w 20"/>
                <a:gd name="T7" fmla="*/ 0 h 25"/>
                <a:gd name="T8" fmla="*/ 20 w 20"/>
                <a:gd name="T9" fmla="*/ 16 h 25"/>
                <a:gd name="T10" fmla="*/ 18 w 20"/>
                <a:gd name="T11" fmla="*/ 25 h 25"/>
                <a:gd name="T12" fmla="*/ 18 w 20"/>
                <a:gd name="T1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18" y="18"/>
                  </a:moveTo>
                  <a:cubicBezTo>
                    <a:pt x="9" y="18"/>
                    <a:pt x="0" y="16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20" y="8"/>
                    <a:pt x="20" y="16"/>
                  </a:cubicBezTo>
                  <a:cubicBezTo>
                    <a:pt x="20" y="22"/>
                    <a:pt x="19" y="21"/>
                    <a:pt x="18" y="25"/>
                  </a:cubicBezTo>
                  <a:cubicBezTo>
                    <a:pt x="18" y="22"/>
                    <a:pt x="18" y="21"/>
                    <a:pt x="18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168"/>
            <p:cNvSpPr>
              <a:spLocks/>
            </p:cNvSpPr>
            <p:nvPr/>
          </p:nvSpPr>
          <p:spPr bwMode="auto">
            <a:xfrm>
              <a:off x="6090643" y="2584542"/>
              <a:ext cx="38261" cy="59687"/>
            </a:xfrm>
            <a:custGeom>
              <a:avLst/>
              <a:gdLst>
                <a:gd name="T0" fmla="*/ 5 w 34"/>
                <a:gd name="T1" fmla="*/ 47 h 52"/>
                <a:gd name="T2" fmla="*/ 16 w 34"/>
                <a:gd name="T3" fmla="*/ 36 h 52"/>
                <a:gd name="T4" fmla="*/ 0 w 34"/>
                <a:gd name="T5" fmla="*/ 24 h 52"/>
                <a:gd name="T6" fmla="*/ 14 w 34"/>
                <a:gd name="T7" fmla="*/ 0 h 52"/>
                <a:gd name="T8" fmla="*/ 34 w 34"/>
                <a:gd name="T9" fmla="*/ 20 h 52"/>
                <a:gd name="T10" fmla="*/ 11 w 34"/>
                <a:gd name="T11" fmla="*/ 52 h 52"/>
                <a:gd name="T12" fmla="*/ 0 w 34"/>
                <a:gd name="T13" fmla="*/ 48 h 52"/>
                <a:gd name="T14" fmla="*/ 4 w 34"/>
                <a:gd name="T15" fmla="*/ 44 h 52"/>
                <a:gd name="T16" fmla="*/ 5 w 3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5" y="47"/>
                  </a:moveTo>
                  <a:cubicBezTo>
                    <a:pt x="11" y="46"/>
                    <a:pt x="16" y="40"/>
                    <a:pt x="16" y="36"/>
                  </a:cubicBezTo>
                  <a:cubicBezTo>
                    <a:pt x="8" y="35"/>
                    <a:pt x="0" y="28"/>
                    <a:pt x="0" y="24"/>
                  </a:cubicBezTo>
                  <a:cubicBezTo>
                    <a:pt x="0" y="20"/>
                    <a:pt x="9" y="0"/>
                    <a:pt x="14" y="0"/>
                  </a:cubicBezTo>
                  <a:cubicBezTo>
                    <a:pt x="30" y="0"/>
                    <a:pt x="30" y="7"/>
                    <a:pt x="34" y="20"/>
                  </a:cubicBezTo>
                  <a:cubicBezTo>
                    <a:pt x="21" y="24"/>
                    <a:pt x="27" y="52"/>
                    <a:pt x="11" y="52"/>
                  </a:cubicBezTo>
                  <a:cubicBezTo>
                    <a:pt x="5" y="52"/>
                    <a:pt x="1" y="48"/>
                    <a:pt x="0" y="48"/>
                  </a:cubicBezTo>
                  <a:cubicBezTo>
                    <a:pt x="1" y="46"/>
                    <a:pt x="3" y="44"/>
                    <a:pt x="4" y="44"/>
                  </a:cubicBezTo>
                  <a:lnTo>
                    <a:pt x="5" y="4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69"/>
            <p:cNvSpPr>
              <a:spLocks/>
            </p:cNvSpPr>
            <p:nvPr/>
          </p:nvSpPr>
          <p:spPr bwMode="auto">
            <a:xfrm>
              <a:off x="6258992" y="2517204"/>
              <a:ext cx="22957" cy="35200"/>
            </a:xfrm>
            <a:custGeom>
              <a:avLst/>
              <a:gdLst>
                <a:gd name="T0" fmla="*/ 14 w 20"/>
                <a:gd name="T1" fmla="*/ 10 h 30"/>
                <a:gd name="T2" fmla="*/ 3 w 20"/>
                <a:gd name="T3" fmla="*/ 30 h 30"/>
                <a:gd name="T4" fmla="*/ 3 w 20"/>
                <a:gd name="T5" fmla="*/ 20 h 30"/>
                <a:gd name="T6" fmla="*/ 20 w 20"/>
                <a:gd name="T7" fmla="*/ 0 h 30"/>
                <a:gd name="T8" fmla="*/ 14 w 20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14" y="10"/>
                  </a:moveTo>
                  <a:cubicBezTo>
                    <a:pt x="14" y="19"/>
                    <a:pt x="8" y="23"/>
                    <a:pt x="3" y="30"/>
                  </a:cubicBezTo>
                  <a:cubicBezTo>
                    <a:pt x="0" y="27"/>
                    <a:pt x="3" y="24"/>
                    <a:pt x="3" y="20"/>
                  </a:cubicBezTo>
                  <a:cubicBezTo>
                    <a:pt x="3" y="15"/>
                    <a:pt x="7" y="1"/>
                    <a:pt x="20" y="0"/>
                  </a:cubicBezTo>
                  <a:cubicBezTo>
                    <a:pt x="19" y="3"/>
                    <a:pt x="14" y="6"/>
                    <a:pt x="14" y="1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0"/>
            <p:cNvSpPr>
              <a:spLocks/>
            </p:cNvSpPr>
            <p:nvPr/>
          </p:nvSpPr>
          <p:spPr bwMode="auto">
            <a:xfrm>
              <a:off x="6352349" y="2472821"/>
              <a:ext cx="29078" cy="39791"/>
            </a:xfrm>
            <a:custGeom>
              <a:avLst/>
              <a:gdLst>
                <a:gd name="T0" fmla="*/ 20 w 26"/>
                <a:gd name="T1" fmla="*/ 18 h 36"/>
                <a:gd name="T2" fmla="*/ 20 w 26"/>
                <a:gd name="T3" fmla="*/ 28 h 36"/>
                <a:gd name="T4" fmla="*/ 7 w 26"/>
                <a:gd name="T5" fmla="*/ 36 h 36"/>
                <a:gd name="T6" fmla="*/ 0 w 26"/>
                <a:gd name="T7" fmla="*/ 24 h 36"/>
                <a:gd name="T8" fmla="*/ 16 w 26"/>
                <a:gd name="T9" fmla="*/ 18 h 36"/>
                <a:gd name="T10" fmla="*/ 11 w 26"/>
                <a:gd name="T11" fmla="*/ 8 h 36"/>
                <a:gd name="T12" fmla="*/ 18 w 26"/>
                <a:gd name="T13" fmla="*/ 0 h 36"/>
                <a:gd name="T14" fmla="*/ 26 w 26"/>
                <a:gd name="T15" fmla="*/ 8 h 36"/>
                <a:gd name="T16" fmla="*/ 20 w 26"/>
                <a:gd name="T1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6">
                  <a:moveTo>
                    <a:pt x="20" y="18"/>
                  </a:moveTo>
                  <a:cubicBezTo>
                    <a:pt x="20" y="22"/>
                    <a:pt x="20" y="25"/>
                    <a:pt x="20" y="28"/>
                  </a:cubicBezTo>
                  <a:cubicBezTo>
                    <a:pt x="20" y="30"/>
                    <a:pt x="10" y="36"/>
                    <a:pt x="7" y="36"/>
                  </a:cubicBezTo>
                  <a:cubicBezTo>
                    <a:pt x="0" y="36"/>
                    <a:pt x="0" y="29"/>
                    <a:pt x="0" y="24"/>
                  </a:cubicBezTo>
                  <a:cubicBezTo>
                    <a:pt x="6" y="23"/>
                    <a:pt x="10" y="18"/>
                    <a:pt x="16" y="18"/>
                  </a:cubicBezTo>
                  <a:cubicBezTo>
                    <a:pt x="14" y="14"/>
                    <a:pt x="11" y="12"/>
                    <a:pt x="11" y="8"/>
                  </a:cubicBezTo>
                  <a:cubicBezTo>
                    <a:pt x="11" y="4"/>
                    <a:pt x="18" y="0"/>
                    <a:pt x="18" y="0"/>
                  </a:cubicBezTo>
                  <a:cubicBezTo>
                    <a:pt x="22" y="5"/>
                    <a:pt x="23" y="6"/>
                    <a:pt x="26" y="8"/>
                  </a:cubicBezTo>
                  <a:cubicBezTo>
                    <a:pt x="25" y="12"/>
                    <a:pt x="22" y="18"/>
                    <a:pt x="20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71"/>
            <p:cNvSpPr>
              <a:spLocks/>
            </p:cNvSpPr>
            <p:nvPr/>
          </p:nvSpPr>
          <p:spPr bwMode="auto">
            <a:xfrm>
              <a:off x="6405914" y="3265581"/>
              <a:ext cx="53565" cy="16835"/>
            </a:xfrm>
            <a:custGeom>
              <a:avLst/>
              <a:gdLst>
                <a:gd name="T0" fmla="*/ 47 w 47"/>
                <a:gd name="T1" fmla="*/ 8 h 14"/>
                <a:gd name="T2" fmla="*/ 28 w 47"/>
                <a:gd name="T3" fmla="*/ 10 h 14"/>
                <a:gd name="T4" fmla="*/ 0 w 47"/>
                <a:gd name="T5" fmla="*/ 3 h 14"/>
                <a:gd name="T6" fmla="*/ 47 w 47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4">
                  <a:moveTo>
                    <a:pt x="47" y="8"/>
                  </a:moveTo>
                  <a:cubicBezTo>
                    <a:pt x="37" y="14"/>
                    <a:pt x="34" y="10"/>
                    <a:pt x="28" y="10"/>
                  </a:cubicBezTo>
                  <a:cubicBezTo>
                    <a:pt x="22" y="10"/>
                    <a:pt x="8" y="8"/>
                    <a:pt x="0" y="3"/>
                  </a:cubicBezTo>
                  <a:cubicBezTo>
                    <a:pt x="16" y="0"/>
                    <a:pt x="34" y="4"/>
                    <a:pt x="47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72"/>
            <p:cNvSpPr>
              <a:spLocks/>
            </p:cNvSpPr>
            <p:nvPr/>
          </p:nvSpPr>
          <p:spPr bwMode="auto">
            <a:xfrm>
              <a:off x="6614054" y="3259460"/>
              <a:ext cx="50504" cy="27548"/>
            </a:xfrm>
            <a:custGeom>
              <a:avLst/>
              <a:gdLst>
                <a:gd name="T0" fmla="*/ 9 w 44"/>
                <a:gd name="T1" fmla="*/ 24 h 24"/>
                <a:gd name="T2" fmla="*/ 4 w 44"/>
                <a:gd name="T3" fmla="*/ 20 h 24"/>
                <a:gd name="T4" fmla="*/ 0 w 44"/>
                <a:gd name="T5" fmla="*/ 16 h 24"/>
                <a:gd name="T6" fmla="*/ 44 w 44"/>
                <a:gd name="T7" fmla="*/ 0 h 24"/>
                <a:gd name="T8" fmla="*/ 34 w 44"/>
                <a:gd name="T9" fmla="*/ 7 h 24"/>
                <a:gd name="T10" fmla="*/ 33 w 44"/>
                <a:gd name="T11" fmla="*/ 15 h 24"/>
                <a:gd name="T12" fmla="*/ 9 w 4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9" y="24"/>
                  </a:moveTo>
                  <a:cubicBezTo>
                    <a:pt x="7" y="24"/>
                    <a:pt x="4" y="22"/>
                    <a:pt x="4" y="20"/>
                  </a:cubicBezTo>
                  <a:cubicBezTo>
                    <a:pt x="2" y="20"/>
                    <a:pt x="0" y="17"/>
                    <a:pt x="0" y="16"/>
                  </a:cubicBezTo>
                  <a:cubicBezTo>
                    <a:pt x="12" y="10"/>
                    <a:pt x="31" y="2"/>
                    <a:pt x="44" y="0"/>
                  </a:cubicBezTo>
                  <a:cubicBezTo>
                    <a:pt x="43" y="8"/>
                    <a:pt x="39" y="4"/>
                    <a:pt x="34" y="7"/>
                  </a:cubicBezTo>
                  <a:cubicBezTo>
                    <a:pt x="32" y="8"/>
                    <a:pt x="34" y="12"/>
                    <a:pt x="33" y="15"/>
                  </a:cubicBezTo>
                  <a:cubicBezTo>
                    <a:pt x="30" y="20"/>
                    <a:pt x="16" y="24"/>
                    <a:pt x="9" y="2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73"/>
            <p:cNvSpPr>
              <a:spLocks/>
            </p:cNvSpPr>
            <p:nvPr/>
          </p:nvSpPr>
          <p:spPr bwMode="auto">
            <a:xfrm>
              <a:off x="7128281" y="3900708"/>
              <a:ext cx="24487" cy="10713"/>
            </a:xfrm>
            <a:custGeom>
              <a:avLst/>
              <a:gdLst>
                <a:gd name="T0" fmla="*/ 0 w 22"/>
                <a:gd name="T1" fmla="*/ 4 h 10"/>
                <a:gd name="T2" fmla="*/ 9 w 22"/>
                <a:gd name="T3" fmla="*/ 10 h 10"/>
                <a:gd name="T4" fmla="*/ 22 w 22"/>
                <a:gd name="T5" fmla="*/ 0 h 10"/>
                <a:gd name="T6" fmla="*/ 0 w 22"/>
                <a:gd name="T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">
                  <a:moveTo>
                    <a:pt x="0" y="4"/>
                  </a:moveTo>
                  <a:cubicBezTo>
                    <a:pt x="1" y="8"/>
                    <a:pt x="6" y="10"/>
                    <a:pt x="9" y="10"/>
                  </a:cubicBezTo>
                  <a:cubicBezTo>
                    <a:pt x="15" y="10"/>
                    <a:pt x="21" y="3"/>
                    <a:pt x="22" y="0"/>
                  </a:cubicBezTo>
                  <a:cubicBezTo>
                    <a:pt x="12" y="0"/>
                    <a:pt x="7" y="2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174"/>
            <p:cNvSpPr>
              <a:spLocks/>
            </p:cNvSpPr>
            <p:nvPr/>
          </p:nvSpPr>
          <p:spPr bwMode="auto">
            <a:xfrm>
              <a:off x="6995133" y="2035120"/>
              <a:ext cx="52035" cy="41321"/>
            </a:xfrm>
            <a:custGeom>
              <a:avLst/>
              <a:gdLst>
                <a:gd name="T0" fmla="*/ 10 w 45"/>
                <a:gd name="T1" fmla="*/ 8 h 36"/>
                <a:gd name="T2" fmla="*/ 19 w 45"/>
                <a:gd name="T3" fmla="*/ 0 h 36"/>
                <a:gd name="T4" fmla="*/ 45 w 45"/>
                <a:gd name="T5" fmla="*/ 12 h 36"/>
                <a:gd name="T6" fmla="*/ 45 w 45"/>
                <a:gd name="T7" fmla="*/ 23 h 36"/>
                <a:gd name="T8" fmla="*/ 13 w 45"/>
                <a:gd name="T9" fmla="*/ 36 h 36"/>
                <a:gd name="T10" fmla="*/ 0 w 45"/>
                <a:gd name="T11" fmla="*/ 27 h 36"/>
                <a:gd name="T12" fmla="*/ 10 w 45"/>
                <a:gd name="T13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6">
                  <a:moveTo>
                    <a:pt x="10" y="8"/>
                  </a:moveTo>
                  <a:cubicBezTo>
                    <a:pt x="13" y="8"/>
                    <a:pt x="15" y="0"/>
                    <a:pt x="19" y="0"/>
                  </a:cubicBezTo>
                  <a:cubicBezTo>
                    <a:pt x="29" y="0"/>
                    <a:pt x="34" y="11"/>
                    <a:pt x="45" y="1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5" y="28"/>
                    <a:pt x="26" y="36"/>
                    <a:pt x="13" y="36"/>
                  </a:cubicBezTo>
                  <a:cubicBezTo>
                    <a:pt x="4" y="36"/>
                    <a:pt x="0" y="35"/>
                    <a:pt x="0" y="27"/>
                  </a:cubicBezTo>
                  <a:cubicBezTo>
                    <a:pt x="0" y="24"/>
                    <a:pt x="8" y="8"/>
                    <a:pt x="10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175"/>
            <p:cNvSpPr>
              <a:spLocks/>
            </p:cNvSpPr>
            <p:nvPr/>
          </p:nvSpPr>
          <p:spPr bwMode="auto">
            <a:xfrm>
              <a:off x="7255308" y="1987677"/>
              <a:ext cx="41322" cy="42852"/>
            </a:xfrm>
            <a:custGeom>
              <a:avLst/>
              <a:gdLst>
                <a:gd name="T0" fmla="*/ 36 w 36"/>
                <a:gd name="T1" fmla="*/ 32 h 37"/>
                <a:gd name="T2" fmla="*/ 26 w 36"/>
                <a:gd name="T3" fmla="*/ 36 h 37"/>
                <a:gd name="T4" fmla="*/ 0 w 36"/>
                <a:gd name="T5" fmla="*/ 16 h 37"/>
                <a:gd name="T6" fmla="*/ 36 w 36"/>
                <a:gd name="T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7">
                  <a:moveTo>
                    <a:pt x="36" y="32"/>
                  </a:moveTo>
                  <a:cubicBezTo>
                    <a:pt x="36" y="37"/>
                    <a:pt x="26" y="36"/>
                    <a:pt x="26" y="36"/>
                  </a:cubicBezTo>
                  <a:cubicBezTo>
                    <a:pt x="16" y="36"/>
                    <a:pt x="0" y="26"/>
                    <a:pt x="0" y="16"/>
                  </a:cubicBezTo>
                  <a:cubicBezTo>
                    <a:pt x="0" y="0"/>
                    <a:pt x="36" y="16"/>
                    <a:pt x="36" y="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76"/>
            <p:cNvSpPr>
              <a:spLocks/>
            </p:cNvSpPr>
            <p:nvPr/>
          </p:nvSpPr>
          <p:spPr bwMode="auto">
            <a:xfrm>
              <a:off x="7536909" y="1842286"/>
              <a:ext cx="36731" cy="27548"/>
            </a:xfrm>
            <a:custGeom>
              <a:avLst/>
              <a:gdLst>
                <a:gd name="T0" fmla="*/ 2 w 33"/>
                <a:gd name="T1" fmla="*/ 24 h 24"/>
                <a:gd name="T2" fmla="*/ 33 w 33"/>
                <a:gd name="T3" fmla="*/ 15 h 24"/>
                <a:gd name="T4" fmla="*/ 14 w 33"/>
                <a:gd name="T5" fmla="*/ 0 h 24"/>
                <a:gd name="T6" fmla="*/ 2 w 33"/>
                <a:gd name="T7" fmla="*/ 16 h 24"/>
                <a:gd name="T8" fmla="*/ 2 w 3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2" y="24"/>
                  </a:moveTo>
                  <a:cubicBezTo>
                    <a:pt x="11" y="24"/>
                    <a:pt x="29" y="18"/>
                    <a:pt x="33" y="15"/>
                  </a:cubicBezTo>
                  <a:cubicBezTo>
                    <a:pt x="25" y="9"/>
                    <a:pt x="23" y="0"/>
                    <a:pt x="14" y="0"/>
                  </a:cubicBezTo>
                  <a:cubicBezTo>
                    <a:pt x="7" y="0"/>
                    <a:pt x="2" y="9"/>
                    <a:pt x="2" y="16"/>
                  </a:cubicBezTo>
                  <a:cubicBezTo>
                    <a:pt x="2" y="18"/>
                    <a:pt x="0" y="24"/>
                    <a:pt x="2" y="2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77"/>
            <p:cNvSpPr>
              <a:spLocks/>
            </p:cNvSpPr>
            <p:nvPr/>
          </p:nvSpPr>
          <p:spPr bwMode="auto">
            <a:xfrm>
              <a:off x="9273957" y="1814739"/>
              <a:ext cx="81113" cy="36730"/>
            </a:xfrm>
            <a:custGeom>
              <a:avLst/>
              <a:gdLst>
                <a:gd name="T0" fmla="*/ 0 w 71"/>
                <a:gd name="T1" fmla="*/ 24 h 32"/>
                <a:gd name="T2" fmla="*/ 36 w 71"/>
                <a:gd name="T3" fmla="*/ 0 h 32"/>
                <a:gd name="T4" fmla="*/ 71 w 71"/>
                <a:gd name="T5" fmla="*/ 32 h 32"/>
                <a:gd name="T6" fmla="*/ 49 w 71"/>
                <a:gd name="T7" fmla="*/ 32 h 32"/>
                <a:gd name="T8" fmla="*/ 3 w 71"/>
                <a:gd name="T9" fmla="*/ 20 h 32"/>
                <a:gd name="T10" fmla="*/ 0 w 71"/>
                <a:gd name="T1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2">
                  <a:moveTo>
                    <a:pt x="0" y="24"/>
                  </a:moveTo>
                  <a:cubicBezTo>
                    <a:pt x="9" y="11"/>
                    <a:pt x="18" y="0"/>
                    <a:pt x="36" y="0"/>
                  </a:cubicBezTo>
                  <a:cubicBezTo>
                    <a:pt x="56" y="0"/>
                    <a:pt x="71" y="14"/>
                    <a:pt x="71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35" y="24"/>
                    <a:pt x="18" y="26"/>
                    <a:pt x="3" y="2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78"/>
            <p:cNvSpPr>
              <a:spLocks/>
            </p:cNvSpPr>
            <p:nvPr/>
          </p:nvSpPr>
          <p:spPr bwMode="auto">
            <a:xfrm>
              <a:off x="9428532" y="1730565"/>
              <a:ext cx="111722" cy="41321"/>
            </a:xfrm>
            <a:custGeom>
              <a:avLst/>
              <a:gdLst>
                <a:gd name="T0" fmla="*/ 0 w 97"/>
                <a:gd name="T1" fmla="*/ 0 h 36"/>
                <a:gd name="T2" fmla="*/ 89 w 97"/>
                <a:gd name="T3" fmla="*/ 16 h 36"/>
                <a:gd name="T4" fmla="*/ 97 w 97"/>
                <a:gd name="T5" fmla="*/ 24 h 36"/>
                <a:gd name="T6" fmla="*/ 63 w 97"/>
                <a:gd name="T7" fmla="*/ 36 h 36"/>
                <a:gd name="T8" fmla="*/ 7 w 97"/>
                <a:gd name="T9" fmla="*/ 7 h 36"/>
                <a:gd name="T10" fmla="*/ 0 w 9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6">
                  <a:moveTo>
                    <a:pt x="0" y="0"/>
                  </a:moveTo>
                  <a:cubicBezTo>
                    <a:pt x="7" y="6"/>
                    <a:pt x="86" y="16"/>
                    <a:pt x="89" y="16"/>
                  </a:cubicBezTo>
                  <a:cubicBezTo>
                    <a:pt x="94" y="16"/>
                    <a:pt x="97" y="20"/>
                    <a:pt x="97" y="24"/>
                  </a:cubicBezTo>
                  <a:cubicBezTo>
                    <a:pt x="97" y="33"/>
                    <a:pt x="75" y="36"/>
                    <a:pt x="63" y="36"/>
                  </a:cubicBezTo>
                  <a:cubicBezTo>
                    <a:pt x="43" y="36"/>
                    <a:pt x="7" y="26"/>
                    <a:pt x="7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79"/>
            <p:cNvSpPr>
              <a:spLocks/>
            </p:cNvSpPr>
            <p:nvPr/>
          </p:nvSpPr>
          <p:spPr bwMode="auto">
            <a:xfrm>
              <a:off x="9270896" y="1788721"/>
              <a:ext cx="22957" cy="26017"/>
            </a:xfrm>
            <a:custGeom>
              <a:avLst/>
              <a:gdLst>
                <a:gd name="T0" fmla="*/ 20 w 20"/>
                <a:gd name="T1" fmla="*/ 13 h 23"/>
                <a:gd name="T2" fmla="*/ 9 w 20"/>
                <a:gd name="T3" fmla="*/ 23 h 23"/>
                <a:gd name="T4" fmla="*/ 0 w 20"/>
                <a:gd name="T5" fmla="*/ 13 h 23"/>
                <a:gd name="T6" fmla="*/ 20 w 20"/>
                <a:gd name="T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3">
                  <a:moveTo>
                    <a:pt x="20" y="13"/>
                  </a:moveTo>
                  <a:cubicBezTo>
                    <a:pt x="20" y="19"/>
                    <a:pt x="14" y="23"/>
                    <a:pt x="9" y="23"/>
                  </a:cubicBezTo>
                  <a:cubicBezTo>
                    <a:pt x="1" y="23"/>
                    <a:pt x="0" y="20"/>
                    <a:pt x="0" y="13"/>
                  </a:cubicBezTo>
                  <a:cubicBezTo>
                    <a:pt x="0" y="0"/>
                    <a:pt x="20" y="2"/>
                    <a:pt x="20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80"/>
            <p:cNvSpPr>
              <a:spLocks/>
            </p:cNvSpPr>
            <p:nvPr/>
          </p:nvSpPr>
          <p:spPr bwMode="auto">
            <a:xfrm>
              <a:off x="4235751" y="2811045"/>
              <a:ext cx="61218" cy="33669"/>
            </a:xfrm>
            <a:custGeom>
              <a:avLst/>
              <a:gdLst>
                <a:gd name="T0" fmla="*/ 43 w 54"/>
                <a:gd name="T1" fmla="*/ 29 h 29"/>
                <a:gd name="T2" fmla="*/ 54 w 54"/>
                <a:gd name="T3" fmla="*/ 24 h 29"/>
                <a:gd name="T4" fmla="*/ 0 w 54"/>
                <a:gd name="T5" fmla="*/ 5 h 29"/>
                <a:gd name="T6" fmla="*/ 43 w 5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9">
                  <a:moveTo>
                    <a:pt x="43" y="29"/>
                  </a:moveTo>
                  <a:cubicBezTo>
                    <a:pt x="49" y="29"/>
                    <a:pt x="51" y="28"/>
                    <a:pt x="54" y="24"/>
                  </a:cubicBezTo>
                  <a:cubicBezTo>
                    <a:pt x="38" y="15"/>
                    <a:pt x="23" y="0"/>
                    <a:pt x="0" y="5"/>
                  </a:cubicBezTo>
                  <a:cubicBezTo>
                    <a:pt x="9" y="12"/>
                    <a:pt x="31" y="29"/>
                    <a:pt x="43" y="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81"/>
            <p:cNvSpPr>
              <a:spLocks/>
            </p:cNvSpPr>
            <p:nvPr/>
          </p:nvSpPr>
          <p:spPr bwMode="auto">
            <a:xfrm>
              <a:off x="4240342" y="2915114"/>
              <a:ext cx="47444" cy="29078"/>
            </a:xfrm>
            <a:custGeom>
              <a:avLst/>
              <a:gdLst>
                <a:gd name="T0" fmla="*/ 3 w 42"/>
                <a:gd name="T1" fmla="*/ 0 h 26"/>
                <a:gd name="T2" fmla="*/ 19 w 42"/>
                <a:gd name="T3" fmla="*/ 13 h 26"/>
                <a:gd name="T4" fmla="*/ 42 w 42"/>
                <a:gd name="T5" fmla="*/ 13 h 26"/>
                <a:gd name="T6" fmla="*/ 42 w 42"/>
                <a:gd name="T7" fmla="*/ 18 h 26"/>
                <a:gd name="T8" fmla="*/ 33 w 42"/>
                <a:gd name="T9" fmla="*/ 26 h 26"/>
                <a:gd name="T10" fmla="*/ 0 w 42"/>
                <a:gd name="T11" fmla="*/ 6 h 26"/>
                <a:gd name="T12" fmla="*/ 3 w 4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6">
                  <a:moveTo>
                    <a:pt x="3" y="0"/>
                  </a:moveTo>
                  <a:cubicBezTo>
                    <a:pt x="6" y="8"/>
                    <a:pt x="12" y="11"/>
                    <a:pt x="19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4"/>
                    <a:pt x="42" y="16"/>
                    <a:pt x="42" y="18"/>
                  </a:cubicBezTo>
                  <a:cubicBezTo>
                    <a:pt x="42" y="22"/>
                    <a:pt x="34" y="26"/>
                    <a:pt x="33" y="26"/>
                  </a:cubicBezTo>
                  <a:cubicBezTo>
                    <a:pt x="28" y="26"/>
                    <a:pt x="0" y="11"/>
                    <a:pt x="0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82"/>
            <p:cNvSpPr>
              <a:spLocks/>
            </p:cNvSpPr>
            <p:nvPr/>
          </p:nvSpPr>
          <p:spPr bwMode="auto">
            <a:xfrm>
              <a:off x="4309212" y="2916644"/>
              <a:ext cx="33670" cy="41321"/>
            </a:xfrm>
            <a:custGeom>
              <a:avLst/>
              <a:gdLst>
                <a:gd name="T0" fmla="*/ 29 w 29"/>
                <a:gd name="T1" fmla="*/ 20 h 36"/>
                <a:gd name="T2" fmla="*/ 29 w 29"/>
                <a:gd name="T3" fmla="*/ 25 h 36"/>
                <a:gd name="T4" fmla="*/ 12 w 29"/>
                <a:gd name="T5" fmla="*/ 36 h 36"/>
                <a:gd name="T6" fmla="*/ 0 w 29"/>
                <a:gd name="T7" fmla="*/ 27 h 36"/>
                <a:gd name="T8" fmla="*/ 17 w 29"/>
                <a:gd name="T9" fmla="*/ 0 h 36"/>
                <a:gd name="T10" fmla="*/ 23 w 29"/>
                <a:gd name="T11" fmla="*/ 8 h 36"/>
                <a:gd name="T12" fmla="*/ 29 w 29"/>
                <a:gd name="T1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29" y="20"/>
                  </a:moveTo>
                  <a:cubicBezTo>
                    <a:pt x="29" y="21"/>
                    <a:pt x="29" y="24"/>
                    <a:pt x="29" y="25"/>
                  </a:cubicBezTo>
                  <a:cubicBezTo>
                    <a:pt x="29" y="31"/>
                    <a:pt x="20" y="36"/>
                    <a:pt x="12" y="36"/>
                  </a:cubicBezTo>
                  <a:cubicBezTo>
                    <a:pt x="4" y="36"/>
                    <a:pt x="0" y="32"/>
                    <a:pt x="0" y="27"/>
                  </a:cubicBezTo>
                  <a:cubicBezTo>
                    <a:pt x="0" y="22"/>
                    <a:pt x="11" y="2"/>
                    <a:pt x="17" y="0"/>
                  </a:cubicBezTo>
                  <a:cubicBezTo>
                    <a:pt x="19" y="3"/>
                    <a:pt x="23" y="5"/>
                    <a:pt x="23" y="8"/>
                  </a:cubicBezTo>
                  <a:cubicBezTo>
                    <a:pt x="23" y="15"/>
                    <a:pt x="11" y="20"/>
                    <a:pt x="29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183"/>
            <p:cNvSpPr>
              <a:spLocks/>
            </p:cNvSpPr>
            <p:nvPr/>
          </p:nvSpPr>
          <p:spPr bwMode="auto">
            <a:xfrm>
              <a:off x="1699813" y="2440682"/>
              <a:ext cx="39791" cy="18365"/>
            </a:xfrm>
            <a:custGeom>
              <a:avLst/>
              <a:gdLst>
                <a:gd name="T0" fmla="*/ 11 w 34"/>
                <a:gd name="T1" fmla="*/ 7 h 15"/>
                <a:gd name="T2" fmla="*/ 22 w 34"/>
                <a:gd name="T3" fmla="*/ 2 h 15"/>
                <a:gd name="T4" fmla="*/ 34 w 34"/>
                <a:gd name="T5" fmla="*/ 15 h 15"/>
                <a:gd name="T6" fmla="*/ 9 w 34"/>
                <a:gd name="T7" fmla="*/ 15 h 15"/>
                <a:gd name="T8" fmla="*/ 0 w 34"/>
                <a:gd name="T9" fmla="*/ 7 h 15"/>
                <a:gd name="T10" fmla="*/ 11 w 34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5">
                  <a:moveTo>
                    <a:pt x="11" y="7"/>
                  </a:moveTo>
                  <a:cubicBezTo>
                    <a:pt x="14" y="0"/>
                    <a:pt x="16" y="2"/>
                    <a:pt x="22" y="2"/>
                  </a:cubicBezTo>
                  <a:cubicBezTo>
                    <a:pt x="32" y="2"/>
                    <a:pt x="32" y="7"/>
                    <a:pt x="34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3"/>
                    <a:pt x="1" y="10"/>
                    <a:pt x="0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84"/>
            <p:cNvSpPr>
              <a:spLocks/>
            </p:cNvSpPr>
            <p:nvPr/>
          </p:nvSpPr>
          <p:spPr bwMode="auto">
            <a:xfrm>
              <a:off x="1986005" y="3729300"/>
              <a:ext cx="22957" cy="19896"/>
            </a:xfrm>
            <a:custGeom>
              <a:avLst/>
              <a:gdLst>
                <a:gd name="T0" fmla="*/ 19 w 19"/>
                <a:gd name="T1" fmla="*/ 8 h 17"/>
                <a:gd name="T2" fmla="*/ 19 w 19"/>
                <a:gd name="T3" fmla="*/ 13 h 17"/>
                <a:gd name="T4" fmla="*/ 5 w 19"/>
                <a:gd name="T5" fmla="*/ 17 h 17"/>
                <a:gd name="T6" fmla="*/ 0 w 19"/>
                <a:gd name="T7" fmla="*/ 12 h 17"/>
                <a:gd name="T8" fmla="*/ 0 w 19"/>
                <a:gd name="T9" fmla="*/ 0 h 17"/>
                <a:gd name="T10" fmla="*/ 19 w 19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8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3" y="15"/>
                    <a:pt x="10" y="17"/>
                    <a:pt x="5" y="17"/>
                  </a:cubicBezTo>
                  <a:cubicBezTo>
                    <a:pt x="3" y="17"/>
                    <a:pt x="0" y="14"/>
                    <a:pt x="0" y="12"/>
                  </a:cubicBezTo>
                  <a:cubicBezTo>
                    <a:pt x="0" y="7"/>
                    <a:pt x="1" y="4"/>
                    <a:pt x="0" y="0"/>
                  </a:cubicBezTo>
                  <a:cubicBezTo>
                    <a:pt x="9" y="0"/>
                    <a:pt x="14" y="3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85"/>
            <p:cNvSpPr>
              <a:spLocks/>
            </p:cNvSpPr>
            <p:nvPr/>
          </p:nvSpPr>
          <p:spPr bwMode="auto">
            <a:xfrm>
              <a:off x="1970701" y="3698691"/>
              <a:ext cx="10713" cy="9183"/>
            </a:xfrm>
            <a:custGeom>
              <a:avLst/>
              <a:gdLst>
                <a:gd name="T0" fmla="*/ 10 w 10"/>
                <a:gd name="T1" fmla="*/ 7 h 8"/>
                <a:gd name="T2" fmla="*/ 7 w 10"/>
                <a:gd name="T3" fmla="*/ 8 h 8"/>
                <a:gd name="T4" fmla="*/ 0 w 10"/>
                <a:gd name="T5" fmla="*/ 0 h 8"/>
                <a:gd name="T6" fmla="*/ 10 w 10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10" y="7"/>
                    <a:pt x="8" y="8"/>
                    <a:pt x="7" y="8"/>
                  </a:cubicBezTo>
                  <a:cubicBezTo>
                    <a:pt x="3" y="8"/>
                    <a:pt x="2" y="3"/>
                    <a:pt x="0" y="0"/>
                  </a:cubicBezTo>
                  <a:cubicBezTo>
                    <a:pt x="4" y="0"/>
                    <a:pt x="8" y="4"/>
                    <a:pt x="10" y="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86"/>
            <p:cNvSpPr>
              <a:spLocks/>
            </p:cNvSpPr>
            <p:nvPr/>
          </p:nvSpPr>
          <p:spPr bwMode="auto">
            <a:xfrm>
              <a:off x="1949275" y="3691039"/>
              <a:ext cx="15304" cy="6122"/>
            </a:xfrm>
            <a:custGeom>
              <a:avLst/>
              <a:gdLst>
                <a:gd name="T0" fmla="*/ 14 w 14"/>
                <a:gd name="T1" fmla="*/ 0 h 6"/>
                <a:gd name="T2" fmla="*/ 4 w 14"/>
                <a:gd name="T3" fmla="*/ 6 h 6"/>
                <a:gd name="T4" fmla="*/ 0 w 14"/>
                <a:gd name="T5" fmla="*/ 0 h 6"/>
                <a:gd name="T6" fmla="*/ 14 w 1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cubicBezTo>
                    <a:pt x="11" y="3"/>
                    <a:pt x="8" y="6"/>
                    <a:pt x="4" y="6"/>
                  </a:cubicBezTo>
                  <a:cubicBezTo>
                    <a:pt x="2" y="6"/>
                    <a:pt x="0" y="2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87"/>
            <p:cNvSpPr>
              <a:spLocks/>
            </p:cNvSpPr>
            <p:nvPr/>
          </p:nvSpPr>
          <p:spPr bwMode="auto">
            <a:xfrm>
              <a:off x="1927849" y="3678796"/>
              <a:ext cx="12244" cy="9183"/>
            </a:xfrm>
            <a:custGeom>
              <a:avLst/>
              <a:gdLst>
                <a:gd name="T0" fmla="*/ 4 w 11"/>
                <a:gd name="T1" fmla="*/ 2 h 8"/>
                <a:gd name="T2" fmla="*/ 11 w 11"/>
                <a:gd name="T3" fmla="*/ 0 h 8"/>
                <a:gd name="T4" fmla="*/ 11 w 11"/>
                <a:gd name="T5" fmla="*/ 5 h 8"/>
                <a:gd name="T6" fmla="*/ 7 w 11"/>
                <a:gd name="T7" fmla="*/ 8 h 8"/>
                <a:gd name="T8" fmla="*/ 0 w 11"/>
                <a:gd name="T9" fmla="*/ 2 h 8"/>
                <a:gd name="T10" fmla="*/ 5 w 11"/>
                <a:gd name="T11" fmla="*/ 2 h 8"/>
                <a:gd name="T12" fmla="*/ 4 w 11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4" y="2"/>
                  </a:moveTo>
                  <a:cubicBezTo>
                    <a:pt x="6" y="1"/>
                    <a:pt x="8" y="0"/>
                    <a:pt x="11" y="0"/>
                  </a:cubicBezTo>
                  <a:cubicBezTo>
                    <a:pt x="11" y="2"/>
                    <a:pt x="11" y="3"/>
                    <a:pt x="11" y="5"/>
                  </a:cubicBezTo>
                  <a:cubicBezTo>
                    <a:pt x="11" y="6"/>
                    <a:pt x="8" y="8"/>
                    <a:pt x="7" y="8"/>
                  </a:cubicBezTo>
                  <a:cubicBezTo>
                    <a:pt x="4" y="8"/>
                    <a:pt x="0" y="2"/>
                    <a:pt x="0" y="2"/>
                  </a:cubicBezTo>
                  <a:cubicBezTo>
                    <a:pt x="1" y="2"/>
                    <a:pt x="4" y="2"/>
                    <a:pt x="5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88"/>
            <p:cNvSpPr>
              <a:spLocks/>
            </p:cNvSpPr>
            <p:nvPr/>
          </p:nvSpPr>
          <p:spPr bwMode="auto">
            <a:xfrm>
              <a:off x="1892648" y="3658900"/>
              <a:ext cx="12244" cy="10713"/>
            </a:xfrm>
            <a:custGeom>
              <a:avLst/>
              <a:gdLst>
                <a:gd name="T0" fmla="*/ 10 w 11"/>
                <a:gd name="T1" fmla="*/ 4 h 10"/>
                <a:gd name="T2" fmla="*/ 11 w 11"/>
                <a:gd name="T3" fmla="*/ 10 h 10"/>
                <a:gd name="T4" fmla="*/ 6 w 11"/>
                <a:gd name="T5" fmla="*/ 10 h 10"/>
                <a:gd name="T6" fmla="*/ 0 w 11"/>
                <a:gd name="T7" fmla="*/ 5 h 10"/>
                <a:gd name="T8" fmla="*/ 4 w 11"/>
                <a:gd name="T9" fmla="*/ 0 h 10"/>
                <a:gd name="T10" fmla="*/ 10 w 1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cubicBezTo>
                    <a:pt x="10" y="6"/>
                    <a:pt x="10" y="8"/>
                    <a:pt x="11" y="10"/>
                  </a:cubicBezTo>
                  <a:cubicBezTo>
                    <a:pt x="10" y="10"/>
                    <a:pt x="7" y="10"/>
                    <a:pt x="6" y="10"/>
                  </a:cubicBezTo>
                  <a:cubicBezTo>
                    <a:pt x="4" y="10"/>
                    <a:pt x="0" y="7"/>
                    <a:pt x="0" y="5"/>
                  </a:cubicBezTo>
                  <a:cubicBezTo>
                    <a:pt x="1" y="4"/>
                    <a:pt x="4" y="2"/>
                    <a:pt x="4" y="0"/>
                  </a:cubicBezTo>
                  <a:cubicBezTo>
                    <a:pt x="6" y="2"/>
                    <a:pt x="8" y="4"/>
                    <a:pt x="10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5654067" y="1430363"/>
            <a:ext cx="414584" cy="655147"/>
            <a:chOff x="1250155" y="3692461"/>
            <a:chExt cx="1313043" cy="2089723"/>
          </a:xfrm>
        </p:grpSpPr>
        <p:sp>
          <p:nvSpPr>
            <p:cNvPr id="387" name="Oval 386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3" name="Freeform 67">
            <a:extLst>
              <a:ext uri="{FF2B5EF4-FFF2-40B4-BE49-F238E27FC236}">
                <a16:creationId xmlns="" xmlns:a16="http://schemas.microsoft.com/office/drawing/2014/main" id="{342AA6BA-B5FF-3B40-98C2-DE06A9284762}"/>
              </a:ext>
            </a:extLst>
          </p:cNvPr>
          <p:cNvSpPr/>
          <p:nvPr/>
        </p:nvSpPr>
        <p:spPr>
          <a:xfrm flipV="1">
            <a:off x="3434761" y="1933924"/>
            <a:ext cx="114646" cy="111746"/>
          </a:xfrm>
          <a:custGeom>
            <a:avLst/>
            <a:gdLst>
              <a:gd name="connsiteX0" fmla="*/ 0 w 206467"/>
              <a:gd name="connsiteY0" fmla="*/ 0 h 177143"/>
              <a:gd name="connsiteX1" fmla="*/ 206467 w 206467"/>
              <a:gd name="connsiteY1" fmla="*/ 177143 h 177143"/>
              <a:gd name="connsiteX2" fmla="*/ 206467 w 206467"/>
              <a:gd name="connsiteY2" fmla="*/ 177143 h 177143"/>
              <a:gd name="connsiteX3" fmla="*/ 0 w 206467"/>
              <a:gd name="connsiteY3" fmla="*/ 0 h 177143"/>
              <a:gd name="connsiteX4" fmla="*/ 0 w 206467"/>
              <a:gd name="connsiteY4" fmla="*/ 0 h 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67" h="177143">
                <a:moveTo>
                  <a:pt x="0" y="0"/>
                </a:moveTo>
                <a:lnTo>
                  <a:pt x="206467" y="177143"/>
                </a:lnTo>
                <a:lnTo>
                  <a:pt x="206467" y="1771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66CAF"/>
              </a:gs>
              <a:gs pos="100000">
                <a:srgbClr val="9B89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636"/>
            <a:endParaRPr lang="en-US" sz="16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4" name="Flowchart: Data 8">
            <a:extLst>
              <a:ext uri="{FF2B5EF4-FFF2-40B4-BE49-F238E27FC236}">
                <a16:creationId xmlns="" xmlns:a16="http://schemas.microsoft.com/office/drawing/2014/main" id="{2C633EFD-A7CF-5247-835D-73B821401A4A}"/>
              </a:ext>
            </a:extLst>
          </p:cNvPr>
          <p:cNvSpPr/>
          <p:nvPr/>
        </p:nvSpPr>
        <p:spPr>
          <a:xfrm rot="20747151" flipH="1">
            <a:off x="2949826" y="1843674"/>
            <a:ext cx="2986151" cy="119725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8490 w 10490"/>
              <a:gd name="connsiteY3" fmla="*/ 10000 h 12879"/>
              <a:gd name="connsiteX4" fmla="*/ 0 w 10490"/>
              <a:gd name="connsiteY4" fmla="*/ 12879 h 12879"/>
              <a:gd name="connsiteX0" fmla="*/ 0 w 10490"/>
              <a:gd name="connsiteY0" fmla="*/ 12879 h 12879"/>
              <a:gd name="connsiteX1" fmla="*/ 2490 w 10490"/>
              <a:gd name="connsiteY1" fmla="*/ 0 h 12879"/>
              <a:gd name="connsiteX2" fmla="*/ 10490 w 10490"/>
              <a:gd name="connsiteY2" fmla="*/ 0 h 12879"/>
              <a:gd name="connsiteX3" fmla="*/ 10267 w 10490"/>
              <a:gd name="connsiteY3" fmla="*/ 6079 h 12879"/>
              <a:gd name="connsiteX4" fmla="*/ 0 w 10490"/>
              <a:gd name="connsiteY4" fmla="*/ 12879 h 12879"/>
              <a:gd name="connsiteX0" fmla="*/ 0 w 10831"/>
              <a:gd name="connsiteY0" fmla="*/ 12879 h 12879"/>
              <a:gd name="connsiteX1" fmla="*/ 2490 w 10831"/>
              <a:gd name="connsiteY1" fmla="*/ 0 h 12879"/>
              <a:gd name="connsiteX2" fmla="*/ 10490 w 10831"/>
              <a:gd name="connsiteY2" fmla="*/ 0 h 12879"/>
              <a:gd name="connsiteX3" fmla="*/ 10824 w 10831"/>
              <a:gd name="connsiteY3" fmla="*/ 6776 h 12879"/>
              <a:gd name="connsiteX4" fmla="*/ 0 w 10831"/>
              <a:gd name="connsiteY4" fmla="*/ 12879 h 12879"/>
              <a:gd name="connsiteX0" fmla="*/ 0 w 11388"/>
              <a:gd name="connsiteY0" fmla="*/ 13140 h 13140"/>
              <a:gd name="connsiteX1" fmla="*/ 3047 w 11388"/>
              <a:gd name="connsiteY1" fmla="*/ 0 h 13140"/>
              <a:gd name="connsiteX2" fmla="*/ 11047 w 11388"/>
              <a:gd name="connsiteY2" fmla="*/ 0 h 13140"/>
              <a:gd name="connsiteX3" fmla="*/ 11381 w 11388"/>
              <a:gd name="connsiteY3" fmla="*/ 6776 h 13140"/>
              <a:gd name="connsiteX4" fmla="*/ 0 w 11388"/>
              <a:gd name="connsiteY4" fmla="*/ 13140 h 13140"/>
              <a:gd name="connsiteX0" fmla="*/ 0 w 11047"/>
              <a:gd name="connsiteY0" fmla="*/ 13140 h 13140"/>
              <a:gd name="connsiteX1" fmla="*/ 3047 w 11047"/>
              <a:gd name="connsiteY1" fmla="*/ 0 h 13140"/>
              <a:gd name="connsiteX2" fmla="*/ 11047 w 11047"/>
              <a:gd name="connsiteY2" fmla="*/ 0 h 13140"/>
              <a:gd name="connsiteX3" fmla="*/ 10400 w 11047"/>
              <a:gd name="connsiteY3" fmla="*/ 6340 h 13140"/>
              <a:gd name="connsiteX4" fmla="*/ 0 w 11047"/>
              <a:gd name="connsiteY4" fmla="*/ 13140 h 13140"/>
              <a:gd name="connsiteX0" fmla="*/ 0 w 11047"/>
              <a:gd name="connsiteY0" fmla="*/ 13750 h 13750"/>
              <a:gd name="connsiteX1" fmla="*/ 2808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4534 h 14534"/>
              <a:gd name="connsiteX1" fmla="*/ 2357 w 11047"/>
              <a:gd name="connsiteY1" fmla="*/ 0 h 14534"/>
              <a:gd name="connsiteX2" fmla="*/ 11047 w 11047"/>
              <a:gd name="connsiteY2" fmla="*/ 1394 h 14534"/>
              <a:gd name="connsiteX3" fmla="*/ 10400 w 11047"/>
              <a:gd name="connsiteY3" fmla="*/ 7734 h 14534"/>
              <a:gd name="connsiteX4" fmla="*/ 0 w 11047"/>
              <a:gd name="connsiteY4" fmla="*/ 14534 h 14534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750 h 13750"/>
              <a:gd name="connsiteX1" fmla="*/ 2384 w 11047"/>
              <a:gd name="connsiteY1" fmla="*/ 0 h 13750"/>
              <a:gd name="connsiteX2" fmla="*/ 11047 w 11047"/>
              <a:gd name="connsiteY2" fmla="*/ 610 h 13750"/>
              <a:gd name="connsiteX3" fmla="*/ 10400 w 11047"/>
              <a:gd name="connsiteY3" fmla="*/ 6950 h 13750"/>
              <a:gd name="connsiteX4" fmla="*/ 0 w 11047"/>
              <a:gd name="connsiteY4" fmla="*/ 13750 h 13750"/>
              <a:gd name="connsiteX0" fmla="*/ 0 w 11047"/>
              <a:gd name="connsiteY0" fmla="*/ 13401 h 13401"/>
              <a:gd name="connsiteX1" fmla="*/ 2437 w 11047"/>
              <a:gd name="connsiteY1" fmla="*/ 0 h 13401"/>
              <a:gd name="connsiteX2" fmla="*/ 11047 w 11047"/>
              <a:gd name="connsiteY2" fmla="*/ 261 h 13401"/>
              <a:gd name="connsiteX3" fmla="*/ 10400 w 11047"/>
              <a:gd name="connsiteY3" fmla="*/ 6601 h 13401"/>
              <a:gd name="connsiteX4" fmla="*/ 0 w 11047"/>
              <a:gd name="connsiteY4" fmla="*/ 13401 h 13401"/>
              <a:gd name="connsiteX0" fmla="*/ 444 w 11491"/>
              <a:gd name="connsiteY0" fmla="*/ 13944 h 13944"/>
              <a:gd name="connsiteX1" fmla="*/ 210 w 11491"/>
              <a:gd name="connsiteY1" fmla="*/ 0 h 13944"/>
              <a:gd name="connsiteX2" fmla="*/ 11491 w 11491"/>
              <a:gd name="connsiteY2" fmla="*/ 804 h 13944"/>
              <a:gd name="connsiteX3" fmla="*/ 10844 w 11491"/>
              <a:gd name="connsiteY3" fmla="*/ 7144 h 13944"/>
              <a:gd name="connsiteX4" fmla="*/ 444 w 11491"/>
              <a:gd name="connsiteY4" fmla="*/ 13944 h 13944"/>
              <a:gd name="connsiteX0" fmla="*/ 1633 w 11418"/>
              <a:gd name="connsiteY0" fmla="*/ 11684 h 11684"/>
              <a:gd name="connsiteX1" fmla="*/ 137 w 11418"/>
              <a:gd name="connsiteY1" fmla="*/ 0 h 11684"/>
              <a:gd name="connsiteX2" fmla="*/ 11418 w 11418"/>
              <a:gd name="connsiteY2" fmla="*/ 804 h 11684"/>
              <a:gd name="connsiteX3" fmla="*/ 10771 w 11418"/>
              <a:gd name="connsiteY3" fmla="*/ 7144 h 11684"/>
              <a:gd name="connsiteX4" fmla="*/ 1633 w 11418"/>
              <a:gd name="connsiteY4" fmla="*/ 11684 h 11684"/>
              <a:gd name="connsiteX0" fmla="*/ 1442 w 11425"/>
              <a:gd name="connsiteY0" fmla="*/ 13825 h 13825"/>
              <a:gd name="connsiteX1" fmla="*/ 144 w 11425"/>
              <a:gd name="connsiteY1" fmla="*/ 0 h 13825"/>
              <a:gd name="connsiteX2" fmla="*/ 11425 w 11425"/>
              <a:gd name="connsiteY2" fmla="*/ 804 h 13825"/>
              <a:gd name="connsiteX3" fmla="*/ 10778 w 11425"/>
              <a:gd name="connsiteY3" fmla="*/ 7144 h 13825"/>
              <a:gd name="connsiteX4" fmla="*/ 1442 w 11425"/>
              <a:gd name="connsiteY4" fmla="*/ 13825 h 13825"/>
              <a:gd name="connsiteX0" fmla="*/ 322 w 10305"/>
              <a:gd name="connsiteY0" fmla="*/ 14588 h 14588"/>
              <a:gd name="connsiteX1" fmla="*/ 224 w 10305"/>
              <a:gd name="connsiteY1" fmla="*/ 0 h 14588"/>
              <a:gd name="connsiteX2" fmla="*/ 10305 w 10305"/>
              <a:gd name="connsiteY2" fmla="*/ 1567 h 14588"/>
              <a:gd name="connsiteX3" fmla="*/ 9658 w 10305"/>
              <a:gd name="connsiteY3" fmla="*/ 7907 h 14588"/>
              <a:gd name="connsiteX4" fmla="*/ 322 w 10305"/>
              <a:gd name="connsiteY4" fmla="*/ 14588 h 14588"/>
              <a:gd name="connsiteX0" fmla="*/ 0 w 9983"/>
              <a:gd name="connsiteY0" fmla="*/ 15797 h 15797"/>
              <a:gd name="connsiteX1" fmla="*/ 555 w 9983"/>
              <a:gd name="connsiteY1" fmla="*/ 0 h 15797"/>
              <a:gd name="connsiteX2" fmla="*/ 9983 w 9983"/>
              <a:gd name="connsiteY2" fmla="*/ 2776 h 15797"/>
              <a:gd name="connsiteX3" fmla="*/ 9336 w 9983"/>
              <a:gd name="connsiteY3" fmla="*/ 9116 h 15797"/>
              <a:gd name="connsiteX4" fmla="*/ 0 w 9983"/>
              <a:gd name="connsiteY4" fmla="*/ 15797 h 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" h="15797">
                <a:moveTo>
                  <a:pt x="0" y="15797"/>
                </a:moveTo>
                <a:cubicBezTo>
                  <a:pt x="812" y="11330"/>
                  <a:pt x="-257" y="4467"/>
                  <a:pt x="555" y="0"/>
                </a:cubicBezTo>
                <a:cubicBezTo>
                  <a:pt x="3416" y="900"/>
                  <a:pt x="7095" y="2573"/>
                  <a:pt x="9983" y="2776"/>
                </a:cubicBezTo>
                <a:cubicBezTo>
                  <a:pt x="9909" y="4802"/>
                  <a:pt x="9410" y="7090"/>
                  <a:pt x="9336" y="9116"/>
                </a:cubicBezTo>
                <a:lnTo>
                  <a:pt x="0" y="15797"/>
                </a:lnTo>
                <a:close/>
              </a:path>
            </a:pathLst>
          </a:custGeom>
          <a:gradFill flip="none" rotWithShape="1">
            <a:gsLst>
              <a:gs pos="53000">
                <a:srgbClr val="000000">
                  <a:alpha val="25000"/>
                </a:srgbClr>
              </a:gs>
              <a:gs pos="0">
                <a:schemeClr val="tx1">
                  <a:alpha val="72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05" name="Group 404">
            <a:extLst>
              <a:ext uri="{FF2B5EF4-FFF2-40B4-BE49-F238E27FC236}">
                <a16:creationId xmlns="" xmlns:a16="http://schemas.microsoft.com/office/drawing/2014/main" id="{3223F98A-59A1-E443-A6BD-0A499050DACA}"/>
              </a:ext>
            </a:extLst>
          </p:cNvPr>
          <p:cNvGrpSpPr/>
          <p:nvPr/>
        </p:nvGrpSpPr>
        <p:grpSpPr>
          <a:xfrm rot="580719">
            <a:off x="2968157" y="1112841"/>
            <a:ext cx="2761808" cy="1498798"/>
            <a:chOff x="6251945" y="73427"/>
            <a:chExt cx="2761808" cy="1498798"/>
          </a:xfrm>
        </p:grpSpPr>
        <p:sp>
          <p:nvSpPr>
            <p:cNvPr id="406" name="Rectangle 405">
              <a:extLst>
                <a:ext uri="{FF2B5EF4-FFF2-40B4-BE49-F238E27FC236}">
                  <a16:creationId xmlns="" xmlns:a16="http://schemas.microsoft.com/office/drawing/2014/main" id="{3306732F-51EB-0F42-A770-018B5048B6A5}"/>
                </a:ext>
              </a:extLst>
            </p:cNvPr>
            <p:cNvSpPr/>
            <p:nvPr/>
          </p:nvSpPr>
          <p:spPr>
            <a:xfrm rot="20392142">
              <a:off x="6251945" y="494530"/>
              <a:ext cx="2761808" cy="107769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fa-IR" sz="2000" b="1" dirty="0" smtClean="0">
                <a:solidFill>
                  <a:srgbClr val="FCBA27"/>
                </a:solidFill>
                <a:latin typeface="Calibri" panose="020F0502020204030204"/>
              </a:endParaRPr>
            </a:p>
            <a:p>
              <a:pPr algn="ctr" defTabSz="914363"/>
              <a:r>
                <a:rPr lang="en-US" sz="2000" b="1" dirty="0" smtClean="0">
                  <a:solidFill>
                    <a:srgbClr val="FCBA27"/>
                  </a:solidFill>
                  <a:latin typeface="Calibri" panose="020F0502020204030204"/>
                </a:rPr>
                <a:t>SYM POWER</a:t>
              </a:r>
              <a:endParaRPr lang="en-US" sz="16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endParaRPr>
            </a:p>
            <a:p>
              <a:pPr algn="ctr" defTabSz="914363"/>
              <a:endParaRPr lang="en-US" sz="2000" b="1" dirty="0" smtClean="0">
                <a:solidFill>
                  <a:srgbClr val="FCBA27"/>
                </a:solidFill>
                <a:latin typeface="Calibri" panose="020F0502020204030204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="" xmlns:a16="http://schemas.microsoft.com/office/drawing/2014/main" id="{E62620A5-8912-D44E-9C7F-E7B0F9457F37}"/>
                </a:ext>
              </a:extLst>
            </p:cNvPr>
            <p:cNvSpPr/>
            <p:nvPr/>
          </p:nvSpPr>
          <p:spPr>
            <a:xfrm rot="20392142">
              <a:off x="8624280" y="73427"/>
              <a:ext cx="314724" cy="1077695"/>
            </a:xfrm>
            <a:prstGeom prst="rect">
              <a:avLst/>
            </a:prstGeom>
            <a:solidFill>
              <a:srgbClr val="FCB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Picture 407">
            <a:extLst>
              <a:ext uri="{FF2B5EF4-FFF2-40B4-BE49-F238E27FC236}">
                <a16:creationId xmlns="" xmlns:a16="http://schemas.microsoft.com/office/drawing/2014/main" id="{EA416F10-7C2D-9D44-8597-311AAE835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8" t="34179" r="35344" b="35339"/>
          <a:stretch/>
        </p:blipFill>
        <p:spPr>
          <a:xfrm>
            <a:off x="3069447" y="1945549"/>
            <a:ext cx="623827" cy="5990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11" name="Freeform 8"/>
          <p:cNvSpPr/>
          <p:nvPr/>
        </p:nvSpPr>
        <p:spPr>
          <a:xfrm>
            <a:off x="5471195" y="5431506"/>
            <a:ext cx="62324" cy="143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Freeform 5"/>
          <p:cNvSpPr/>
          <p:nvPr/>
        </p:nvSpPr>
        <p:spPr>
          <a:xfrm>
            <a:off x="5142452" y="5070845"/>
            <a:ext cx="5601319" cy="1130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802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17313" y="21600"/>
                </a:lnTo>
                <a:cubicBezTo>
                  <a:pt x="19680" y="21599"/>
                  <a:pt x="21600" y="14974"/>
                  <a:pt x="21600" y="6802"/>
                </a:cubicBezTo>
                <a:close/>
              </a:path>
            </a:pathLst>
          </a:custGeom>
          <a:gradFill>
            <a:gsLst>
              <a:gs pos="55658">
                <a:srgbClr val="FFFFFF"/>
              </a:gs>
              <a:gs pos="83277">
                <a:srgbClr val="E6EAEB"/>
              </a:gs>
              <a:gs pos="10000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3" name="Freeform 6"/>
          <p:cNvSpPr/>
          <p:nvPr/>
        </p:nvSpPr>
        <p:spPr>
          <a:xfrm>
            <a:off x="4877822" y="5058828"/>
            <a:ext cx="933093" cy="1167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7" h="20471" extrusionOk="0">
                <a:moveTo>
                  <a:pt x="0" y="0"/>
                </a:moveTo>
                <a:lnTo>
                  <a:pt x="20545" y="0"/>
                </a:lnTo>
                <a:cubicBezTo>
                  <a:pt x="20658" y="869"/>
                  <a:pt x="21600" y="9264"/>
                  <a:pt x="15195" y="15490"/>
                </a:cubicBezTo>
                <a:cubicBezTo>
                  <a:pt x="8914" y="21600"/>
                  <a:pt x="895" y="20435"/>
                  <a:pt x="0" y="20289"/>
                </a:cubicBez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Box 52"/>
          <p:cNvSpPr txBox="1"/>
          <p:nvPr/>
        </p:nvSpPr>
        <p:spPr>
          <a:xfrm>
            <a:off x="5849735" y="5207008"/>
            <a:ext cx="43787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1200" dirty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ایجاد ارتباط بین وسایل برقی منازل، کسب­وکارها و صنایع کوچک به سیستم برق به منظور فرآهم نمودن یک منبع درآمد برای دارندگان </a:t>
            </a:r>
            <a:r>
              <a:rPr lang="fa-I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سیستم های سرمایشی و گرمایشی، دستگاه تهویه هوا، سیستم روشنایی</a:t>
            </a:r>
            <a:r>
              <a:rPr sz="1200" dirty="0" smtClean="0">
                <a:cs typeface="B Titr" panose="00000700000000000000" pitchFamily="2" charset="-78"/>
              </a:rPr>
              <a:t>     </a:t>
            </a:r>
            <a:endParaRPr sz="1200" dirty="0">
              <a:cs typeface="B Titr" panose="00000700000000000000" pitchFamily="2" charset="-78"/>
            </a:endParaRPr>
          </a:p>
        </p:txBody>
      </p:sp>
      <p:sp>
        <p:nvSpPr>
          <p:cNvPr id="416" name="TextBox 52"/>
          <p:cNvSpPr txBox="1"/>
          <p:nvPr/>
        </p:nvSpPr>
        <p:spPr>
          <a:xfrm>
            <a:off x="4355208" y="5431506"/>
            <a:ext cx="85366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/>
            </a:lvl1pPr>
          </a:lstStyle>
          <a:p>
            <a:endParaRPr dirty="0"/>
          </a:p>
        </p:txBody>
      </p:sp>
      <p:sp>
        <p:nvSpPr>
          <p:cNvPr id="360" name="TextBox 35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4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7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7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6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 animBg="1"/>
      <p:bldP spid="411" grpId="0" animBg="1" advAuto="0"/>
      <p:bldP spid="412" grpId="0" animBg="1" advAuto="0"/>
      <p:bldP spid="413" grpId="0" animBg="1" advAuto="0"/>
      <p:bldP spid="414" grpId="0" animBg="1" advAuto="0"/>
      <p:bldP spid="41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8"/>
          <p:cNvSpPr/>
          <p:nvPr/>
        </p:nvSpPr>
        <p:spPr>
          <a:xfrm>
            <a:off x="4987002" y="148430"/>
            <a:ext cx="1986273" cy="260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99" extrusionOk="0">
                <a:moveTo>
                  <a:pt x="11866" y="0"/>
                </a:moveTo>
                <a:cubicBezTo>
                  <a:pt x="11491" y="-1"/>
                  <a:pt x="11119" y="30"/>
                  <a:pt x="10746" y="46"/>
                </a:cubicBezTo>
                <a:cubicBezTo>
                  <a:pt x="10418" y="60"/>
                  <a:pt x="10091" y="59"/>
                  <a:pt x="9765" y="85"/>
                </a:cubicBezTo>
                <a:cubicBezTo>
                  <a:pt x="9258" y="126"/>
                  <a:pt x="8758" y="199"/>
                  <a:pt x="8258" y="270"/>
                </a:cubicBezTo>
                <a:cubicBezTo>
                  <a:pt x="8013" y="304"/>
                  <a:pt x="7767" y="324"/>
                  <a:pt x="7524" y="365"/>
                </a:cubicBezTo>
                <a:cubicBezTo>
                  <a:pt x="7064" y="444"/>
                  <a:pt x="6616" y="555"/>
                  <a:pt x="6165" y="658"/>
                </a:cubicBezTo>
                <a:cubicBezTo>
                  <a:pt x="5879" y="724"/>
                  <a:pt x="5587" y="771"/>
                  <a:pt x="5303" y="846"/>
                </a:cubicBezTo>
                <a:cubicBezTo>
                  <a:pt x="4971" y="935"/>
                  <a:pt x="4653" y="1054"/>
                  <a:pt x="4327" y="1156"/>
                </a:cubicBezTo>
                <a:cubicBezTo>
                  <a:pt x="3950" y="1273"/>
                  <a:pt x="3567" y="1373"/>
                  <a:pt x="3198" y="1508"/>
                </a:cubicBezTo>
                <a:cubicBezTo>
                  <a:pt x="1238" y="4532"/>
                  <a:pt x="39" y="7817"/>
                  <a:pt x="1" y="11297"/>
                </a:cubicBezTo>
                <a:cubicBezTo>
                  <a:pt x="-37" y="14676"/>
                  <a:pt x="712" y="18380"/>
                  <a:pt x="2591" y="21599"/>
                </a:cubicBezTo>
                <a:cubicBezTo>
                  <a:pt x="2592" y="21599"/>
                  <a:pt x="2593" y="21599"/>
                  <a:pt x="2595" y="21599"/>
                </a:cubicBezTo>
                <a:cubicBezTo>
                  <a:pt x="3373" y="21583"/>
                  <a:pt x="4148" y="21518"/>
                  <a:pt x="4913" y="21414"/>
                </a:cubicBezTo>
                <a:cubicBezTo>
                  <a:pt x="5447" y="21342"/>
                  <a:pt x="5974" y="21246"/>
                  <a:pt x="6496" y="21131"/>
                </a:cubicBezTo>
                <a:cubicBezTo>
                  <a:pt x="6587" y="21111"/>
                  <a:pt x="6678" y="21096"/>
                  <a:pt x="6768" y="21075"/>
                </a:cubicBezTo>
                <a:cubicBezTo>
                  <a:pt x="7125" y="20991"/>
                  <a:pt x="7478" y="20897"/>
                  <a:pt x="7825" y="20795"/>
                </a:cubicBezTo>
                <a:cubicBezTo>
                  <a:pt x="7828" y="20794"/>
                  <a:pt x="7830" y="20793"/>
                  <a:pt x="7833" y="20792"/>
                </a:cubicBezTo>
                <a:cubicBezTo>
                  <a:pt x="7984" y="20748"/>
                  <a:pt x="8130" y="20698"/>
                  <a:pt x="8279" y="20650"/>
                </a:cubicBezTo>
                <a:cubicBezTo>
                  <a:pt x="8508" y="20577"/>
                  <a:pt x="8739" y="20506"/>
                  <a:pt x="8963" y="20426"/>
                </a:cubicBezTo>
                <a:cubicBezTo>
                  <a:pt x="9066" y="20389"/>
                  <a:pt x="9166" y="20346"/>
                  <a:pt x="9268" y="20307"/>
                </a:cubicBezTo>
                <a:cubicBezTo>
                  <a:pt x="9499" y="20221"/>
                  <a:pt x="9730" y="20132"/>
                  <a:pt x="9956" y="20037"/>
                </a:cubicBezTo>
                <a:cubicBezTo>
                  <a:pt x="10069" y="19990"/>
                  <a:pt x="10179" y="19938"/>
                  <a:pt x="10291" y="19889"/>
                </a:cubicBezTo>
                <a:cubicBezTo>
                  <a:pt x="10514" y="19791"/>
                  <a:pt x="10733" y="19691"/>
                  <a:pt x="10949" y="19586"/>
                </a:cubicBezTo>
                <a:cubicBezTo>
                  <a:pt x="11472" y="19333"/>
                  <a:pt x="11977" y="19060"/>
                  <a:pt x="12465" y="18769"/>
                </a:cubicBezTo>
                <a:cubicBezTo>
                  <a:pt x="12548" y="18719"/>
                  <a:pt x="12629" y="18668"/>
                  <a:pt x="12711" y="18617"/>
                </a:cubicBezTo>
                <a:cubicBezTo>
                  <a:pt x="13204" y="18313"/>
                  <a:pt x="13682" y="17991"/>
                  <a:pt x="14138" y="17652"/>
                </a:cubicBezTo>
                <a:cubicBezTo>
                  <a:pt x="14216" y="17593"/>
                  <a:pt x="14294" y="17534"/>
                  <a:pt x="14371" y="17474"/>
                </a:cubicBezTo>
                <a:cubicBezTo>
                  <a:pt x="14651" y="17259"/>
                  <a:pt x="14909" y="17029"/>
                  <a:pt x="15173" y="16802"/>
                </a:cubicBezTo>
                <a:cubicBezTo>
                  <a:pt x="15477" y="16541"/>
                  <a:pt x="15774" y="16277"/>
                  <a:pt x="16056" y="16001"/>
                </a:cubicBezTo>
                <a:cubicBezTo>
                  <a:pt x="16250" y="15813"/>
                  <a:pt x="16433" y="15620"/>
                  <a:pt x="16617" y="15425"/>
                </a:cubicBezTo>
                <a:cubicBezTo>
                  <a:pt x="16892" y="15133"/>
                  <a:pt x="17155" y="14837"/>
                  <a:pt x="17406" y="14532"/>
                </a:cubicBezTo>
                <a:cubicBezTo>
                  <a:pt x="17567" y="14337"/>
                  <a:pt x="17722" y="14142"/>
                  <a:pt x="17873" y="13942"/>
                </a:cubicBezTo>
                <a:cubicBezTo>
                  <a:pt x="18129" y="13605"/>
                  <a:pt x="18368" y="13263"/>
                  <a:pt x="18595" y="12914"/>
                </a:cubicBezTo>
                <a:cubicBezTo>
                  <a:pt x="18708" y="12740"/>
                  <a:pt x="18820" y="12567"/>
                  <a:pt x="18926" y="12391"/>
                </a:cubicBezTo>
                <a:cubicBezTo>
                  <a:pt x="19013" y="12246"/>
                  <a:pt x="19116" y="12108"/>
                  <a:pt x="19198" y="11962"/>
                </a:cubicBezTo>
                <a:cubicBezTo>
                  <a:pt x="19189" y="11955"/>
                  <a:pt x="19181" y="11947"/>
                  <a:pt x="19172" y="11939"/>
                </a:cubicBezTo>
                <a:cubicBezTo>
                  <a:pt x="19362" y="11599"/>
                  <a:pt x="19566" y="11262"/>
                  <a:pt x="19729" y="10915"/>
                </a:cubicBezTo>
                <a:cubicBezTo>
                  <a:pt x="21118" y="7970"/>
                  <a:pt x="21563" y="4806"/>
                  <a:pt x="21023" y="1700"/>
                </a:cubicBezTo>
                <a:cubicBezTo>
                  <a:pt x="18810" y="826"/>
                  <a:pt x="16436" y="303"/>
                  <a:pt x="14027" y="102"/>
                </a:cubicBezTo>
                <a:cubicBezTo>
                  <a:pt x="14028" y="97"/>
                  <a:pt x="14027" y="93"/>
                  <a:pt x="14027" y="88"/>
                </a:cubicBezTo>
                <a:cubicBezTo>
                  <a:pt x="13671" y="59"/>
                  <a:pt x="13315" y="61"/>
                  <a:pt x="12957" y="46"/>
                </a:cubicBezTo>
                <a:cubicBezTo>
                  <a:pt x="12635" y="32"/>
                  <a:pt x="12313" y="8"/>
                  <a:pt x="11990" y="6"/>
                </a:cubicBezTo>
                <a:cubicBezTo>
                  <a:pt x="11948" y="6"/>
                  <a:pt x="11908" y="0"/>
                  <a:pt x="11866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B91F52"/>
              </a:gs>
              <a:gs pos="44000">
                <a:srgbClr val="FF2A70"/>
              </a:gs>
              <a:gs pos="74761">
                <a:srgbClr val="E1359B"/>
              </a:gs>
              <a:gs pos="98899">
                <a:srgbClr val="C23FC6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Freeform 59"/>
          <p:cNvSpPr/>
          <p:nvPr/>
        </p:nvSpPr>
        <p:spPr>
          <a:xfrm>
            <a:off x="5259387" y="394890"/>
            <a:ext cx="2671691" cy="3487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600" extrusionOk="0">
                <a:moveTo>
                  <a:pt x="14284" y="0"/>
                </a:moveTo>
                <a:cubicBezTo>
                  <a:pt x="14563" y="1821"/>
                  <a:pt x="14386" y="3667"/>
                  <a:pt x="13762" y="5437"/>
                </a:cubicBezTo>
                <a:cubicBezTo>
                  <a:pt x="13629" y="5814"/>
                  <a:pt x="13469" y="6188"/>
                  <a:pt x="13297" y="6558"/>
                </a:cubicBezTo>
                <a:cubicBezTo>
                  <a:pt x="13257" y="6646"/>
                  <a:pt x="13218" y="6734"/>
                  <a:pt x="13176" y="6821"/>
                </a:cubicBezTo>
                <a:cubicBezTo>
                  <a:pt x="13000" y="7181"/>
                  <a:pt x="12808" y="7536"/>
                  <a:pt x="12596" y="7886"/>
                </a:cubicBezTo>
                <a:cubicBezTo>
                  <a:pt x="12556" y="7952"/>
                  <a:pt x="12509" y="8016"/>
                  <a:pt x="12468" y="8082"/>
                </a:cubicBezTo>
                <a:cubicBezTo>
                  <a:pt x="12258" y="8417"/>
                  <a:pt x="12035" y="8747"/>
                  <a:pt x="11792" y="9068"/>
                </a:cubicBezTo>
                <a:cubicBezTo>
                  <a:pt x="11761" y="9109"/>
                  <a:pt x="11734" y="9151"/>
                  <a:pt x="11702" y="9191"/>
                </a:cubicBezTo>
                <a:cubicBezTo>
                  <a:pt x="11446" y="9524"/>
                  <a:pt x="11167" y="9845"/>
                  <a:pt x="10876" y="10160"/>
                </a:cubicBezTo>
                <a:cubicBezTo>
                  <a:pt x="10798" y="10245"/>
                  <a:pt x="10717" y="10329"/>
                  <a:pt x="10636" y="10413"/>
                </a:cubicBezTo>
                <a:cubicBezTo>
                  <a:pt x="9275" y="11814"/>
                  <a:pt x="7574" y="13009"/>
                  <a:pt x="5550" y="13830"/>
                </a:cubicBezTo>
                <a:cubicBezTo>
                  <a:pt x="3835" y="14526"/>
                  <a:pt x="1939" y="14919"/>
                  <a:pt x="0" y="14983"/>
                </a:cubicBezTo>
                <a:cubicBezTo>
                  <a:pt x="699" y="16101"/>
                  <a:pt x="1632" y="17125"/>
                  <a:pt x="2761" y="18014"/>
                </a:cubicBezTo>
                <a:cubicBezTo>
                  <a:pt x="4453" y="19325"/>
                  <a:pt x="6557" y="20248"/>
                  <a:pt x="8836" y="20813"/>
                </a:cubicBezTo>
                <a:cubicBezTo>
                  <a:pt x="8836" y="20814"/>
                  <a:pt x="8837" y="20815"/>
                  <a:pt x="8836" y="20816"/>
                </a:cubicBezTo>
                <a:cubicBezTo>
                  <a:pt x="8859" y="20822"/>
                  <a:pt x="8883" y="20825"/>
                  <a:pt x="8907" y="20831"/>
                </a:cubicBezTo>
                <a:cubicBezTo>
                  <a:pt x="9304" y="20928"/>
                  <a:pt x="9704" y="21018"/>
                  <a:pt x="10111" y="21094"/>
                </a:cubicBezTo>
                <a:cubicBezTo>
                  <a:pt x="11650" y="21380"/>
                  <a:pt x="13279" y="21594"/>
                  <a:pt x="14896" y="21600"/>
                </a:cubicBezTo>
                <a:cubicBezTo>
                  <a:pt x="15083" y="21099"/>
                  <a:pt x="15359" y="20618"/>
                  <a:pt x="15715" y="20174"/>
                </a:cubicBezTo>
                <a:cubicBezTo>
                  <a:pt x="16869" y="18724"/>
                  <a:pt x="17851" y="17726"/>
                  <a:pt x="19139" y="16357"/>
                </a:cubicBezTo>
                <a:cubicBezTo>
                  <a:pt x="20616" y="14787"/>
                  <a:pt x="21285" y="12837"/>
                  <a:pt x="21522" y="10912"/>
                </a:cubicBezTo>
                <a:cubicBezTo>
                  <a:pt x="21535" y="10801"/>
                  <a:pt x="21600" y="9338"/>
                  <a:pt x="21522" y="8586"/>
                </a:cubicBezTo>
                <a:lnTo>
                  <a:pt x="21515" y="8586"/>
                </a:lnTo>
                <a:cubicBezTo>
                  <a:pt x="21124" y="4927"/>
                  <a:pt x="18314" y="1774"/>
                  <a:pt x="14284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C12B38"/>
              </a:gs>
              <a:gs pos="37000">
                <a:srgbClr val="FF3847"/>
              </a:gs>
              <a:gs pos="68243">
                <a:srgbClr val="FF7D25"/>
              </a:gs>
              <a:gs pos="100000">
                <a:srgbClr val="FFC203"/>
              </a:gs>
            </a:gsLst>
            <a:lin ang="189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Freeform 60"/>
          <p:cNvSpPr/>
          <p:nvPr/>
        </p:nvSpPr>
        <p:spPr>
          <a:xfrm>
            <a:off x="4260790" y="386159"/>
            <a:ext cx="2827001" cy="4341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6985" y="0"/>
                </a:moveTo>
                <a:cubicBezTo>
                  <a:pt x="3108" y="1421"/>
                  <a:pt x="406" y="3991"/>
                  <a:pt x="46" y="6974"/>
                </a:cubicBezTo>
                <a:cubicBezTo>
                  <a:pt x="3" y="7177"/>
                  <a:pt x="-9" y="7382"/>
                  <a:pt x="7" y="7586"/>
                </a:cubicBezTo>
                <a:cubicBezTo>
                  <a:pt x="7" y="7611"/>
                  <a:pt x="7" y="7637"/>
                  <a:pt x="7" y="7661"/>
                </a:cubicBezTo>
                <a:cubicBezTo>
                  <a:pt x="7" y="7853"/>
                  <a:pt x="15" y="8041"/>
                  <a:pt x="34" y="8230"/>
                </a:cubicBezTo>
                <a:cubicBezTo>
                  <a:pt x="52" y="8532"/>
                  <a:pt x="74" y="8777"/>
                  <a:pt x="79" y="8809"/>
                </a:cubicBezTo>
                <a:cubicBezTo>
                  <a:pt x="135" y="9195"/>
                  <a:pt x="217" y="9584"/>
                  <a:pt x="330" y="9968"/>
                </a:cubicBezTo>
                <a:cubicBezTo>
                  <a:pt x="668" y="11120"/>
                  <a:pt x="1289" y="12237"/>
                  <a:pt x="2329" y="13182"/>
                </a:cubicBezTo>
                <a:cubicBezTo>
                  <a:pt x="3544" y="14283"/>
                  <a:pt x="4750" y="15084"/>
                  <a:pt x="5838" y="16249"/>
                </a:cubicBezTo>
                <a:cubicBezTo>
                  <a:pt x="7053" y="17552"/>
                  <a:pt x="6943" y="18682"/>
                  <a:pt x="6943" y="20161"/>
                </a:cubicBezTo>
                <a:cubicBezTo>
                  <a:pt x="6943" y="20161"/>
                  <a:pt x="6711" y="21600"/>
                  <a:pt x="8840" y="21600"/>
                </a:cubicBezTo>
                <a:lnTo>
                  <a:pt x="10168" y="21600"/>
                </a:lnTo>
                <a:lnTo>
                  <a:pt x="19146" y="21600"/>
                </a:lnTo>
                <a:cubicBezTo>
                  <a:pt x="21591" y="21600"/>
                  <a:pt x="21324" y="20161"/>
                  <a:pt x="21324" y="20161"/>
                </a:cubicBezTo>
                <a:cubicBezTo>
                  <a:pt x="21310" y="19261"/>
                  <a:pt x="21269" y="18490"/>
                  <a:pt x="21511" y="17732"/>
                </a:cubicBezTo>
                <a:cubicBezTo>
                  <a:pt x="20591" y="17723"/>
                  <a:pt x="19672" y="17666"/>
                  <a:pt x="18766" y="17562"/>
                </a:cubicBezTo>
                <a:cubicBezTo>
                  <a:pt x="16159" y="17270"/>
                  <a:pt x="13574" y="16717"/>
                  <a:pt x="11437" y="15670"/>
                </a:cubicBezTo>
                <a:cubicBezTo>
                  <a:pt x="11289" y="15598"/>
                  <a:pt x="11152" y="15519"/>
                  <a:pt x="11011" y="15443"/>
                </a:cubicBezTo>
                <a:cubicBezTo>
                  <a:pt x="11009" y="15442"/>
                  <a:pt x="11007" y="15442"/>
                  <a:pt x="11005" y="15441"/>
                </a:cubicBezTo>
                <a:cubicBezTo>
                  <a:pt x="10838" y="15352"/>
                  <a:pt x="10674" y="15262"/>
                  <a:pt x="10516" y="15169"/>
                </a:cubicBezTo>
                <a:cubicBezTo>
                  <a:pt x="10453" y="15132"/>
                  <a:pt x="10393" y="15094"/>
                  <a:pt x="10331" y="15056"/>
                </a:cubicBezTo>
                <a:cubicBezTo>
                  <a:pt x="10155" y="14949"/>
                  <a:pt x="9981" y="14840"/>
                  <a:pt x="9815" y="14726"/>
                </a:cubicBezTo>
                <a:cubicBezTo>
                  <a:pt x="9747" y="14680"/>
                  <a:pt x="9682" y="14632"/>
                  <a:pt x="9616" y="14584"/>
                </a:cubicBezTo>
                <a:cubicBezTo>
                  <a:pt x="9609" y="14579"/>
                  <a:pt x="9601" y="14575"/>
                  <a:pt x="9595" y="14570"/>
                </a:cubicBezTo>
                <a:cubicBezTo>
                  <a:pt x="9445" y="14464"/>
                  <a:pt x="9298" y="14357"/>
                  <a:pt x="9157" y="14247"/>
                </a:cubicBezTo>
                <a:cubicBezTo>
                  <a:pt x="9154" y="14245"/>
                  <a:pt x="9153" y="14243"/>
                  <a:pt x="9151" y="14241"/>
                </a:cubicBezTo>
                <a:cubicBezTo>
                  <a:pt x="9101" y="14202"/>
                  <a:pt x="9054" y="14162"/>
                  <a:pt x="9006" y="14122"/>
                </a:cubicBezTo>
                <a:cubicBezTo>
                  <a:pt x="8994" y="14112"/>
                  <a:pt x="8982" y="14103"/>
                  <a:pt x="8969" y="14093"/>
                </a:cubicBezTo>
                <a:cubicBezTo>
                  <a:pt x="8831" y="13980"/>
                  <a:pt x="8695" y="13866"/>
                  <a:pt x="8565" y="13749"/>
                </a:cubicBezTo>
                <a:cubicBezTo>
                  <a:pt x="8498" y="13689"/>
                  <a:pt x="8436" y="13628"/>
                  <a:pt x="8372" y="13567"/>
                </a:cubicBezTo>
                <a:cubicBezTo>
                  <a:pt x="8363" y="13560"/>
                  <a:pt x="8356" y="13551"/>
                  <a:pt x="8347" y="13544"/>
                </a:cubicBezTo>
                <a:cubicBezTo>
                  <a:pt x="8234" y="13436"/>
                  <a:pt x="8122" y="13328"/>
                  <a:pt x="8015" y="13218"/>
                </a:cubicBezTo>
                <a:cubicBezTo>
                  <a:pt x="7961" y="13162"/>
                  <a:pt x="7908" y="13105"/>
                  <a:pt x="7855" y="13048"/>
                </a:cubicBezTo>
                <a:cubicBezTo>
                  <a:pt x="7851" y="13044"/>
                  <a:pt x="7847" y="13039"/>
                  <a:pt x="7843" y="13034"/>
                </a:cubicBezTo>
                <a:cubicBezTo>
                  <a:pt x="7730" y="12912"/>
                  <a:pt x="7617" y="12790"/>
                  <a:pt x="7511" y="12665"/>
                </a:cubicBezTo>
                <a:cubicBezTo>
                  <a:pt x="7456" y="12600"/>
                  <a:pt x="7407" y="12533"/>
                  <a:pt x="7354" y="12468"/>
                </a:cubicBezTo>
                <a:cubicBezTo>
                  <a:pt x="7108" y="12162"/>
                  <a:pt x="6879" y="11850"/>
                  <a:pt x="6674" y="11530"/>
                </a:cubicBezTo>
                <a:cubicBezTo>
                  <a:pt x="6673" y="11528"/>
                  <a:pt x="6673" y="11526"/>
                  <a:pt x="6671" y="11524"/>
                </a:cubicBezTo>
                <a:cubicBezTo>
                  <a:pt x="6608" y="11423"/>
                  <a:pt x="6550" y="11321"/>
                  <a:pt x="6490" y="11220"/>
                </a:cubicBezTo>
                <a:cubicBezTo>
                  <a:pt x="6482" y="11206"/>
                  <a:pt x="6474" y="11193"/>
                  <a:pt x="6466" y="11180"/>
                </a:cubicBezTo>
                <a:cubicBezTo>
                  <a:pt x="6295" y="10887"/>
                  <a:pt x="6137" y="10591"/>
                  <a:pt x="5998" y="10290"/>
                </a:cubicBezTo>
                <a:cubicBezTo>
                  <a:pt x="5955" y="10196"/>
                  <a:pt x="5927" y="10100"/>
                  <a:pt x="5886" y="10005"/>
                </a:cubicBezTo>
                <a:cubicBezTo>
                  <a:pt x="5867" y="9955"/>
                  <a:pt x="5846" y="9905"/>
                  <a:pt x="5826" y="9855"/>
                </a:cubicBezTo>
                <a:cubicBezTo>
                  <a:pt x="5371" y="8744"/>
                  <a:pt x="5102" y="7598"/>
                  <a:pt x="5023" y="6471"/>
                </a:cubicBezTo>
                <a:cubicBezTo>
                  <a:pt x="4870" y="4472"/>
                  <a:pt x="5395" y="2477"/>
                  <a:pt x="6560" y="626"/>
                </a:cubicBezTo>
                <a:cubicBezTo>
                  <a:pt x="6694" y="415"/>
                  <a:pt x="6838" y="206"/>
                  <a:pt x="6985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5" name="Group"/>
          <p:cNvGrpSpPr/>
          <p:nvPr/>
        </p:nvGrpSpPr>
        <p:grpSpPr>
          <a:xfrm>
            <a:off x="5245570" y="4818527"/>
            <a:ext cx="1800124" cy="1386922"/>
            <a:chOff x="0" y="0"/>
            <a:chExt cx="1800122" cy="1386920"/>
          </a:xfrm>
        </p:grpSpPr>
        <p:sp>
          <p:nvSpPr>
            <p:cNvPr id="16" name="Freeform 64"/>
            <p:cNvSpPr/>
            <p:nvPr/>
          </p:nvSpPr>
          <p:spPr>
            <a:xfrm>
              <a:off x="539679" y="1121118"/>
              <a:ext cx="719953" cy="265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17" extrusionOk="0">
                  <a:moveTo>
                    <a:pt x="0" y="0"/>
                  </a:moveTo>
                  <a:cubicBezTo>
                    <a:pt x="1830" y="13829"/>
                    <a:pt x="8148" y="21600"/>
                    <a:pt x="14113" y="17358"/>
                  </a:cubicBezTo>
                  <a:cubicBezTo>
                    <a:pt x="17696" y="14810"/>
                    <a:pt x="20501" y="8307"/>
                    <a:pt x="21600" y="0"/>
                  </a:cubicBezTo>
                  <a:close/>
                </a:path>
              </a:pathLst>
            </a:custGeom>
            <a:solidFill>
              <a:srgbClr val="3039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Freeform 65"/>
            <p:cNvSpPr/>
            <p:nvPr/>
          </p:nvSpPr>
          <p:spPr>
            <a:xfrm>
              <a:off x="0" y="483"/>
              <a:ext cx="1800123" cy="117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extrusionOk="0">
                  <a:moveTo>
                    <a:pt x="15449" y="21591"/>
                  </a:moveTo>
                  <a:lnTo>
                    <a:pt x="18563" y="17600"/>
                  </a:lnTo>
                  <a:lnTo>
                    <a:pt x="19788" y="15973"/>
                  </a:lnTo>
                  <a:cubicBezTo>
                    <a:pt x="20323" y="15461"/>
                    <a:pt x="19712" y="14546"/>
                    <a:pt x="19712" y="14546"/>
                  </a:cubicBezTo>
                  <a:lnTo>
                    <a:pt x="18997" y="13937"/>
                  </a:lnTo>
                  <a:cubicBezTo>
                    <a:pt x="18235" y="12918"/>
                    <a:pt x="18997" y="12310"/>
                    <a:pt x="18997" y="12310"/>
                  </a:cubicBezTo>
                  <a:lnTo>
                    <a:pt x="20299" y="11089"/>
                  </a:lnTo>
                  <a:cubicBezTo>
                    <a:pt x="20571" y="10807"/>
                    <a:pt x="20644" y="10237"/>
                    <a:pt x="20462" y="9815"/>
                  </a:cubicBezTo>
                  <a:cubicBezTo>
                    <a:pt x="20419" y="9715"/>
                    <a:pt x="20363" y="9629"/>
                    <a:pt x="20299" y="9562"/>
                  </a:cubicBezTo>
                  <a:lnTo>
                    <a:pt x="19508" y="8647"/>
                  </a:lnTo>
                  <a:cubicBezTo>
                    <a:pt x="19272" y="8406"/>
                    <a:pt x="19206" y="7916"/>
                    <a:pt x="19361" y="7550"/>
                  </a:cubicBezTo>
                  <a:cubicBezTo>
                    <a:pt x="19400" y="7460"/>
                    <a:pt x="19449" y="7382"/>
                    <a:pt x="19508" y="7323"/>
                  </a:cubicBezTo>
                  <a:lnTo>
                    <a:pt x="20809" y="6203"/>
                  </a:lnTo>
                  <a:cubicBezTo>
                    <a:pt x="21421" y="5492"/>
                    <a:pt x="20809" y="4576"/>
                    <a:pt x="20809" y="4576"/>
                  </a:cubicBezTo>
                  <a:lnTo>
                    <a:pt x="19856" y="3498"/>
                  </a:lnTo>
                  <a:cubicBezTo>
                    <a:pt x="19169" y="2727"/>
                    <a:pt x="19856" y="1932"/>
                    <a:pt x="19856" y="1932"/>
                  </a:cubicBezTo>
                  <a:lnTo>
                    <a:pt x="21236" y="0"/>
                  </a:lnTo>
                  <a:lnTo>
                    <a:pt x="0" y="0"/>
                  </a:lnTo>
                  <a:lnTo>
                    <a:pt x="1378" y="1932"/>
                  </a:lnTo>
                  <a:cubicBezTo>
                    <a:pt x="1378" y="1932"/>
                    <a:pt x="2068" y="2727"/>
                    <a:pt x="1378" y="3498"/>
                  </a:cubicBezTo>
                  <a:lnTo>
                    <a:pt x="435" y="4576"/>
                  </a:lnTo>
                  <a:cubicBezTo>
                    <a:pt x="435" y="4576"/>
                    <a:pt x="-179" y="5492"/>
                    <a:pt x="435" y="6203"/>
                  </a:cubicBezTo>
                  <a:lnTo>
                    <a:pt x="1736" y="7323"/>
                  </a:lnTo>
                  <a:cubicBezTo>
                    <a:pt x="1972" y="7563"/>
                    <a:pt x="2037" y="8054"/>
                    <a:pt x="1883" y="8419"/>
                  </a:cubicBezTo>
                  <a:cubicBezTo>
                    <a:pt x="1844" y="8510"/>
                    <a:pt x="1794" y="8587"/>
                    <a:pt x="1736" y="8647"/>
                  </a:cubicBezTo>
                  <a:lnTo>
                    <a:pt x="945" y="9562"/>
                  </a:lnTo>
                  <a:cubicBezTo>
                    <a:pt x="673" y="9841"/>
                    <a:pt x="599" y="10410"/>
                    <a:pt x="779" y="10831"/>
                  </a:cubicBezTo>
                  <a:cubicBezTo>
                    <a:pt x="823" y="10934"/>
                    <a:pt x="879" y="11022"/>
                    <a:pt x="945" y="11089"/>
                  </a:cubicBezTo>
                  <a:lnTo>
                    <a:pt x="2247" y="12310"/>
                  </a:lnTo>
                  <a:cubicBezTo>
                    <a:pt x="2247" y="12310"/>
                    <a:pt x="3009" y="12918"/>
                    <a:pt x="2247" y="13937"/>
                  </a:cubicBezTo>
                  <a:lnTo>
                    <a:pt x="1532" y="14546"/>
                  </a:lnTo>
                  <a:cubicBezTo>
                    <a:pt x="1532" y="14546"/>
                    <a:pt x="919" y="15461"/>
                    <a:pt x="1456" y="15973"/>
                  </a:cubicBezTo>
                  <a:lnTo>
                    <a:pt x="2681" y="17600"/>
                  </a:lnTo>
                  <a:lnTo>
                    <a:pt x="578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Freeform 67"/>
            <p:cNvSpPr/>
            <p:nvPr/>
          </p:nvSpPr>
          <p:spPr>
            <a:xfrm>
              <a:off x="0" y="0"/>
              <a:ext cx="1510816" cy="117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extrusionOk="0">
                  <a:moveTo>
                    <a:pt x="21106" y="18649"/>
                  </a:moveTo>
                  <a:cubicBezTo>
                    <a:pt x="19350" y="19281"/>
                    <a:pt x="17473" y="19086"/>
                    <a:pt x="15715" y="18551"/>
                  </a:cubicBezTo>
                  <a:cubicBezTo>
                    <a:pt x="13865" y="17990"/>
                    <a:pt x="11947" y="17074"/>
                    <a:pt x="10474" y="15479"/>
                  </a:cubicBezTo>
                  <a:cubicBezTo>
                    <a:pt x="7991" y="12776"/>
                    <a:pt x="7520" y="8147"/>
                    <a:pt x="7840" y="4192"/>
                  </a:cubicBezTo>
                  <a:cubicBezTo>
                    <a:pt x="7949" y="2769"/>
                    <a:pt x="8171" y="1365"/>
                    <a:pt x="8501" y="0"/>
                  </a:cubicBezTo>
                  <a:lnTo>
                    <a:pt x="0" y="0"/>
                  </a:lnTo>
                  <a:lnTo>
                    <a:pt x="1653" y="1932"/>
                  </a:lnTo>
                  <a:cubicBezTo>
                    <a:pt x="1653" y="1932"/>
                    <a:pt x="2481" y="2727"/>
                    <a:pt x="1653" y="3498"/>
                  </a:cubicBezTo>
                  <a:lnTo>
                    <a:pt x="521" y="4576"/>
                  </a:lnTo>
                  <a:cubicBezTo>
                    <a:pt x="521" y="4576"/>
                    <a:pt x="-215" y="5492"/>
                    <a:pt x="521" y="6204"/>
                  </a:cubicBezTo>
                  <a:lnTo>
                    <a:pt x="2083" y="7323"/>
                  </a:lnTo>
                  <a:cubicBezTo>
                    <a:pt x="2366" y="7563"/>
                    <a:pt x="2444" y="8054"/>
                    <a:pt x="2259" y="8419"/>
                  </a:cubicBezTo>
                  <a:cubicBezTo>
                    <a:pt x="2213" y="8510"/>
                    <a:pt x="2153" y="8587"/>
                    <a:pt x="2083" y="8646"/>
                  </a:cubicBezTo>
                  <a:lnTo>
                    <a:pt x="1134" y="9562"/>
                  </a:lnTo>
                  <a:cubicBezTo>
                    <a:pt x="808" y="9841"/>
                    <a:pt x="718" y="10410"/>
                    <a:pt x="934" y="10831"/>
                  </a:cubicBezTo>
                  <a:cubicBezTo>
                    <a:pt x="987" y="10934"/>
                    <a:pt x="1055" y="11022"/>
                    <a:pt x="1134" y="11090"/>
                  </a:cubicBezTo>
                  <a:lnTo>
                    <a:pt x="2696" y="12310"/>
                  </a:lnTo>
                  <a:cubicBezTo>
                    <a:pt x="2696" y="12310"/>
                    <a:pt x="3610" y="12918"/>
                    <a:pt x="2696" y="13937"/>
                  </a:cubicBezTo>
                  <a:lnTo>
                    <a:pt x="1838" y="14546"/>
                  </a:lnTo>
                  <a:cubicBezTo>
                    <a:pt x="1838" y="14546"/>
                    <a:pt x="1102" y="15461"/>
                    <a:pt x="1747" y="15973"/>
                  </a:cubicBezTo>
                  <a:lnTo>
                    <a:pt x="3217" y="17600"/>
                  </a:lnTo>
                  <a:lnTo>
                    <a:pt x="6939" y="21600"/>
                  </a:lnTo>
                  <a:lnTo>
                    <a:pt x="18536" y="21600"/>
                  </a:lnTo>
                  <a:lnTo>
                    <a:pt x="21385" y="18540"/>
                  </a:lnTo>
                  <a:cubicBezTo>
                    <a:pt x="21294" y="18578"/>
                    <a:pt x="21200" y="18616"/>
                    <a:pt x="21106" y="1864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" name="Freeform 68"/>
            <p:cNvSpPr/>
            <p:nvPr/>
          </p:nvSpPr>
          <p:spPr>
            <a:xfrm>
              <a:off x="80120" y="605477"/>
              <a:ext cx="1464459" cy="22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4" y="17936"/>
                  </a:moveTo>
                  <a:lnTo>
                    <a:pt x="1627" y="14778"/>
                  </a:lnTo>
                  <a:cubicBezTo>
                    <a:pt x="2580" y="9489"/>
                    <a:pt x="1627" y="6331"/>
                    <a:pt x="1627" y="6331"/>
                  </a:cubicBezTo>
                  <a:lnTo>
                    <a:pt x="0" y="0"/>
                  </a:lnTo>
                  <a:cubicBezTo>
                    <a:pt x="255" y="981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BCBE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" name="Freeform 69"/>
            <p:cNvSpPr/>
            <p:nvPr/>
          </p:nvSpPr>
          <p:spPr>
            <a:xfrm>
              <a:off x="0" y="0"/>
              <a:ext cx="1544577" cy="27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" y="14921"/>
                  </a:moveTo>
                  <a:cubicBezTo>
                    <a:pt x="2451" y="11632"/>
                    <a:pt x="1633" y="8242"/>
                    <a:pt x="1633" y="8242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CBE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Freeform 70"/>
            <p:cNvSpPr/>
            <p:nvPr/>
          </p:nvSpPr>
          <p:spPr>
            <a:xfrm>
              <a:off x="38927" y="338706"/>
              <a:ext cx="1520347" cy="19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2" y="19886"/>
                  </a:moveTo>
                  <a:lnTo>
                    <a:pt x="1574" y="14464"/>
                  </a:lnTo>
                  <a:cubicBezTo>
                    <a:pt x="1858" y="13061"/>
                    <a:pt x="1939" y="10169"/>
                    <a:pt x="1755" y="8005"/>
                  </a:cubicBezTo>
                  <a:cubicBezTo>
                    <a:pt x="1708" y="7455"/>
                    <a:pt x="1647" y="6986"/>
                    <a:pt x="1574" y="6629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CBE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" name="TextBox 52"/>
          <p:cNvSpPr txBox="1"/>
          <p:nvPr/>
        </p:nvSpPr>
        <p:spPr>
          <a:xfrm>
            <a:off x="5033488" y="722143"/>
            <a:ext cx="156174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ctr"/>
            <a:endParaRPr sz="1600" dirty="0"/>
          </a:p>
        </p:txBody>
      </p:sp>
      <p:sp>
        <p:nvSpPr>
          <p:cNvPr id="24" name="TextBox 52"/>
          <p:cNvSpPr txBox="1"/>
          <p:nvPr/>
        </p:nvSpPr>
        <p:spPr>
          <a:xfrm>
            <a:off x="5136731" y="999631"/>
            <a:ext cx="152906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ctr" rtl="1"/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عدم الزام به داشتن سابقه 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یا تأییدیه در </a:t>
            </a:r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حوزه </a:t>
            </a:r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برق و </a:t>
            </a:r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انرژی</a:t>
            </a:r>
            <a:endParaRPr sz="1600" dirty="0"/>
          </a:p>
        </p:txBody>
      </p:sp>
      <p:sp>
        <p:nvSpPr>
          <p:cNvPr id="26" name="TextBox 52"/>
          <p:cNvSpPr txBox="1"/>
          <p:nvPr/>
        </p:nvSpPr>
        <p:spPr>
          <a:xfrm>
            <a:off x="6075231" y="2389249"/>
            <a:ext cx="166378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ctr" rtl="1"/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آزادی در انتخاب راهکار </a:t>
            </a:r>
            <a:endParaRPr sz="1600" dirty="0"/>
          </a:p>
        </p:txBody>
      </p:sp>
      <p:pic>
        <p:nvPicPr>
          <p:cNvPr id="31" name="TinyPPT_8.png" descr="TinyPPT_8.png"/>
          <p:cNvPicPr>
            <a:picLocks/>
          </p:cNvPicPr>
          <p:nvPr/>
        </p:nvPicPr>
        <p:blipFill>
          <a:blip r:embed="rId2">
            <a:alphaModFix amt="85611"/>
          </a:blip>
          <a:srcRect/>
          <a:stretch>
            <a:fillRect/>
          </a:stretch>
        </p:blipFill>
        <p:spPr>
          <a:xfrm>
            <a:off x="4668242" y="6333237"/>
            <a:ext cx="2855552" cy="168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33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extBox 34"/>
          <p:cNvSpPr txBox="1"/>
          <p:nvPr/>
        </p:nvSpPr>
        <p:spPr>
          <a:xfrm>
            <a:off x="8053734" y="621412"/>
            <a:ext cx="3364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مزایا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38" name="TextBox 52"/>
          <p:cNvSpPr txBox="1"/>
          <p:nvPr/>
        </p:nvSpPr>
        <p:spPr>
          <a:xfrm>
            <a:off x="5069367" y="3925874"/>
            <a:ext cx="166378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ctr" rtl="1"/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توسعه کسب و کار تجمیع کننده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5350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  <p:bldP spid="15" grpId="0" animBg="1" advAuto="0"/>
      <p:bldP spid="22" grpId="0" animBg="1" advAuto="0"/>
      <p:bldP spid="24" grpId="0" animBg="1" advAuto="0"/>
      <p:bldP spid="26" grpId="0" animBg="1" advAuto="0"/>
      <p:bldP spid="31" grpId="0" animBg="1" advAuto="0"/>
      <p:bldP spid="32" grpId="0" animBg="1" advAuto="0"/>
      <p:bldP spid="35" grpId="0" animBg="1" advAuto="0"/>
      <p:bldP spid="36" grpId="0" animBg="1" advAuto="0"/>
      <p:bldP spid="37" grpId="0" animBg="1" advAuto="0"/>
      <p:bldP spid="3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27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34"/>
          <p:cNvSpPr txBox="1"/>
          <p:nvPr/>
        </p:nvSpPr>
        <p:spPr>
          <a:xfrm>
            <a:off x="8415035" y="654585"/>
            <a:ext cx="3364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محدودیت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14" name="Freeform: Shape 40"/>
          <p:cNvSpPr/>
          <p:nvPr/>
        </p:nvSpPr>
        <p:spPr>
          <a:xfrm rot="9275899">
            <a:off x="6797173" y="2121605"/>
            <a:ext cx="2458900" cy="2288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54" y="0"/>
                </a:moveTo>
                <a:cubicBezTo>
                  <a:pt x="16252" y="0"/>
                  <a:pt x="20999" y="5036"/>
                  <a:pt x="21563" y="11108"/>
                </a:cubicBezTo>
                <a:lnTo>
                  <a:pt x="21600" y="11918"/>
                </a:lnTo>
                <a:lnTo>
                  <a:pt x="21416" y="11367"/>
                </a:lnTo>
                <a:cubicBezTo>
                  <a:pt x="21207" y="10850"/>
                  <a:pt x="20923" y="10329"/>
                  <a:pt x="20567" y="9831"/>
                </a:cubicBezTo>
                <a:cubicBezTo>
                  <a:pt x="20033" y="9084"/>
                  <a:pt x="19414" y="8496"/>
                  <a:pt x="18792" y="8101"/>
                </a:cubicBezTo>
                <a:lnTo>
                  <a:pt x="18643" y="8022"/>
                </a:lnTo>
                <a:lnTo>
                  <a:pt x="18654" y="8056"/>
                </a:lnTo>
                <a:cubicBezTo>
                  <a:pt x="18933" y="9037"/>
                  <a:pt x="19083" y="10080"/>
                  <a:pt x="19083" y="11161"/>
                </a:cubicBezTo>
                <a:cubicBezTo>
                  <a:pt x="19083" y="16926"/>
                  <a:pt x="14811" y="21600"/>
                  <a:pt x="9542" y="21600"/>
                </a:cubicBezTo>
                <a:cubicBezTo>
                  <a:pt x="4272" y="21600"/>
                  <a:pt x="0" y="16926"/>
                  <a:pt x="0" y="11161"/>
                </a:cubicBezTo>
                <a:cubicBezTo>
                  <a:pt x="0" y="9719"/>
                  <a:pt x="267" y="8346"/>
                  <a:pt x="750" y="7097"/>
                </a:cubicBezTo>
                <a:lnTo>
                  <a:pt x="878" y="6807"/>
                </a:lnTo>
                <a:lnTo>
                  <a:pt x="784" y="6968"/>
                </a:lnTo>
                <a:lnTo>
                  <a:pt x="440" y="7749"/>
                </a:lnTo>
                <a:lnTo>
                  <a:pt x="473" y="7652"/>
                </a:lnTo>
                <a:cubicBezTo>
                  <a:pt x="577" y="7382"/>
                  <a:pt x="691" y="7117"/>
                  <a:pt x="812" y="6857"/>
                </a:cubicBezTo>
                <a:lnTo>
                  <a:pt x="1126" y="6244"/>
                </a:lnTo>
                <a:lnTo>
                  <a:pt x="1191" y="5801"/>
                </a:lnTo>
                <a:cubicBezTo>
                  <a:pt x="2072" y="4026"/>
                  <a:pt x="3371" y="2946"/>
                  <a:pt x="4994" y="1981"/>
                </a:cubicBezTo>
                <a:lnTo>
                  <a:pt x="5051" y="1951"/>
                </a:lnTo>
                <a:cubicBezTo>
                  <a:pt x="5079" y="1932"/>
                  <a:pt x="4859" y="1689"/>
                  <a:pt x="4888" y="1670"/>
                </a:cubicBezTo>
                <a:cubicBezTo>
                  <a:pt x="6501" y="655"/>
                  <a:pt x="8560" y="0"/>
                  <a:pt x="10554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Oval 39"/>
          <p:cNvSpPr/>
          <p:nvPr/>
        </p:nvSpPr>
        <p:spPr>
          <a:xfrm>
            <a:off x="7269233" y="2291604"/>
            <a:ext cx="1737131" cy="173713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Freeform: Shape 56"/>
          <p:cNvSpPr/>
          <p:nvPr/>
        </p:nvSpPr>
        <p:spPr>
          <a:xfrm>
            <a:off x="3125079" y="2072285"/>
            <a:ext cx="2458900" cy="228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54" y="0"/>
                </a:moveTo>
                <a:cubicBezTo>
                  <a:pt x="16252" y="0"/>
                  <a:pt x="20999" y="5036"/>
                  <a:pt x="21563" y="11108"/>
                </a:cubicBezTo>
                <a:lnTo>
                  <a:pt x="21600" y="11918"/>
                </a:lnTo>
                <a:lnTo>
                  <a:pt x="21416" y="11367"/>
                </a:lnTo>
                <a:cubicBezTo>
                  <a:pt x="21207" y="10850"/>
                  <a:pt x="20923" y="10329"/>
                  <a:pt x="20567" y="9831"/>
                </a:cubicBezTo>
                <a:cubicBezTo>
                  <a:pt x="20033" y="9084"/>
                  <a:pt x="19414" y="8496"/>
                  <a:pt x="18792" y="8101"/>
                </a:cubicBezTo>
                <a:lnTo>
                  <a:pt x="18643" y="8022"/>
                </a:lnTo>
                <a:lnTo>
                  <a:pt x="18654" y="8056"/>
                </a:lnTo>
                <a:cubicBezTo>
                  <a:pt x="18933" y="9037"/>
                  <a:pt x="19083" y="10080"/>
                  <a:pt x="19083" y="11161"/>
                </a:cubicBezTo>
                <a:cubicBezTo>
                  <a:pt x="19083" y="16926"/>
                  <a:pt x="14811" y="21600"/>
                  <a:pt x="9542" y="21600"/>
                </a:cubicBezTo>
                <a:cubicBezTo>
                  <a:pt x="4272" y="21600"/>
                  <a:pt x="0" y="16926"/>
                  <a:pt x="0" y="11161"/>
                </a:cubicBezTo>
                <a:cubicBezTo>
                  <a:pt x="0" y="9719"/>
                  <a:pt x="267" y="8346"/>
                  <a:pt x="750" y="7097"/>
                </a:cubicBezTo>
                <a:lnTo>
                  <a:pt x="878" y="6807"/>
                </a:lnTo>
                <a:lnTo>
                  <a:pt x="784" y="6968"/>
                </a:lnTo>
                <a:lnTo>
                  <a:pt x="440" y="7749"/>
                </a:lnTo>
                <a:lnTo>
                  <a:pt x="473" y="7652"/>
                </a:lnTo>
                <a:cubicBezTo>
                  <a:pt x="577" y="7382"/>
                  <a:pt x="691" y="7117"/>
                  <a:pt x="812" y="6857"/>
                </a:cubicBezTo>
                <a:lnTo>
                  <a:pt x="1126" y="6244"/>
                </a:lnTo>
                <a:lnTo>
                  <a:pt x="1191" y="5801"/>
                </a:lnTo>
                <a:cubicBezTo>
                  <a:pt x="2072" y="4026"/>
                  <a:pt x="3371" y="2946"/>
                  <a:pt x="4994" y="1981"/>
                </a:cubicBezTo>
                <a:lnTo>
                  <a:pt x="5051" y="1951"/>
                </a:lnTo>
                <a:cubicBezTo>
                  <a:pt x="5079" y="1932"/>
                  <a:pt x="4859" y="1689"/>
                  <a:pt x="4888" y="1670"/>
                </a:cubicBezTo>
                <a:cubicBezTo>
                  <a:pt x="6501" y="655"/>
                  <a:pt x="8560" y="0"/>
                  <a:pt x="10554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Oval 55"/>
          <p:cNvSpPr/>
          <p:nvPr/>
        </p:nvSpPr>
        <p:spPr>
          <a:xfrm>
            <a:off x="3337731" y="2386852"/>
            <a:ext cx="1737130" cy="173713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Oval 62"/>
          <p:cNvSpPr/>
          <p:nvPr/>
        </p:nvSpPr>
        <p:spPr>
          <a:xfrm>
            <a:off x="5742693" y="2786682"/>
            <a:ext cx="962870" cy="96287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TextBox 52"/>
          <p:cNvSpPr txBox="1"/>
          <p:nvPr/>
        </p:nvSpPr>
        <p:spPr>
          <a:xfrm>
            <a:off x="3222776" y="3039814"/>
            <a:ext cx="178138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/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فنی و فناورانه</a:t>
            </a:r>
            <a:endParaRPr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7388013" y="2655252"/>
            <a:ext cx="143829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/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اطلاعاتی </a:t>
            </a:r>
            <a:endParaRPr lang="fa-IR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</a:p>
          <a:p>
            <a:pPr algn="ctr" rtl="1"/>
            <a:r>
              <a:rPr lang="fa-I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حقوقی</a:t>
            </a:r>
            <a:r>
              <a:rPr sz="2400" dirty="0" smtClean="0">
                <a:cs typeface="B Titr" panose="00000700000000000000" pitchFamily="2" charset="-78"/>
              </a:rPr>
              <a:t>   </a:t>
            </a:r>
            <a:endParaRPr sz="24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99" y="2880592"/>
            <a:ext cx="792622" cy="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  <p:bldP spid="29" grpId="0" animBg="1" advAuto="0"/>
      <p:bldP spid="30" grpId="0" animBg="1" advAuto="0"/>
      <p:bldP spid="32" grpId="0" animBg="1" advAuto="0"/>
      <p:bldP spid="14" grpId="0" animBg="1" advAuto="0"/>
      <p:bldP spid="15" grpId="0" animBg="1" advAuto="0"/>
      <p:bldP spid="17" grpId="0" animBg="1" advAuto="0"/>
      <p:bldP spid="18" grpId="0" animBg="1" advAuto="0"/>
      <p:bldP spid="19" grpId="0" animBg="1" advAuto="0"/>
      <p:bldP spid="21" grpId="0" animBg="1" advAuto="0"/>
      <p:bldP spid="2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111624" y="1936959"/>
            <a:ext cx="6705600" cy="196709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prstClr val="black"/>
                </a:solidFill>
                <a:cs typeface="B Titr" panose="00000700000000000000" pitchFamily="2" charset="-78"/>
              </a:rPr>
              <a:t>کاهش میزان مصرف مشترکین</a:t>
            </a:r>
          </a:p>
          <a:p>
            <a:pPr algn="ctr" rtl="1"/>
            <a:r>
              <a:rPr lang="fa-IR" sz="3200" dirty="0" smtClean="0">
                <a:solidFill>
                  <a:prstClr val="black"/>
                </a:solidFill>
                <a:cs typeface="B Titr" panose="00000700000000000000" pitchFamily="2" charset="-78"/>
              </a:rPr>
              <a:t> در 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prstClr val="black"/>
                </a:solidFill>
                <a:cs typeface="B Titr" panose="00000700000000000000" pitchFamily="2" charset="-78"/>
              </a:rPr>
              <a:t>ساعات اوج بار</a:t>
            </a:r>
            <a:endParaRPr lang="en-US" sz="32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pSp>
        <p:nvGrpSpPr>
          <p:cNvPr id="25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27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34"/>
          <p:cNvSpPr txBox="1"/>
          <p:nvPr/>
        </p:nvSpPr>
        <p:spPr>
          <a:xfrm>
            <a:off x="8656320" y="695012"/>
            <a:ext cx="3364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نتایج مورد انتظار</a:t>
            </a:r>
            <a:endParaRPr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1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  <p:bldP spid="29" grpId="0" animBg="1" advAuto="0"/>
      <p:bldP spid="30" grpId="0" animBg="1" advAuto="0"/>
      <p:bldP spid="3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27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34"/>
          <p:cNvSpPr txBox="1"/>
          <p:nvPr/>
        </p:nvSpPr>
        <p:spPr>
          <a:xfrm>
            <a:off x="8341019" y="731918"/>
            <a:ext cx="3364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خلق ارزش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17" name="Trapezoid 29"/>
          <p:cNvSpPr/>
          <p:nvPr/>
        </p:nvSpPr>
        <p:spPr>
          <a:xfrm rot="16200000">
            <a:off x="4693561" y="2263586"/>
            <a:ext cx="1903100" cy="4282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 flip="none" rotWithShape="1">
            <a:gsLst>
              <a:gs pos="32000">
                <a:srgbClr val="CDD5D8"/>
              </a:gs>
              <a:gs pos="38000">
                <a:srgbClr val="E6EAEB"/>
              </a:gs>
              <a:gs pos="43000">
                <a:srgbClr val="FFFFFF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Arrow: Pentagon 30"/>
          <p:cNvSpPr/>
          <p:nvPr/>
        </p:nvSpPr>
        <p:spPr>
          <a:xfrm rot="10800000">
            <a:off x="6710210" y="3875374"/>
            <a:ext cx="1324581" cy="105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968" y="0"/>
                </a:lnTo>
                <a:lnTo>
                  <a:pt x="21600" y="10800"/>
                </a:lnTo>
                <a:lnTo>
                  <a:pt x="12968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  <a:effectLst>
            <a:outerShdw blurRad="38100" dist="46105" dir="8709187" rotWithShape="0">
              <a:srgbClr val="000000">
                <a:alpha val="3447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Isosceles Triangle 31"/>
          <p:cNvSpPr/>
          <p:nvPr/>
        </p:nvSpPr>
        <p:spPr>
          <a:xfrm>
            <a:off x="7786223" y="3716150"/>
            <a:ext cx="248568" cy="15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Isosceles Triangle 32"/>
          <p:cNvSpPr/>
          <p:nvPr/>
        </p:nvSpPr>
        <p:spPr>
          <a:xfrm rot="5400000" flipH="1">
            <a:off x="7830893" y="4889354"/>
            <a:ext cx="159224" cy="24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Freeform: Shape 33"/>
          <p:cNvSpPr/>
          <p:nvPr/>
        </p:nvSpPr>
        <p:spPr>
          <a:xfrm rot="16200000">
            <a:off x="3134006" y="4268693"/>
            <a:ext cx="1011994" cy="272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645" y="0"/>
                </a:lnTo>
                <a:lnTo>
                  <a:pt x="20955" y="0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rapezoid 19"/>
          <p:cNvSpPr/>
          <p:nvPr/>
        </p:nvSpPr>
        <p:spPr>
          <a:xfrm rot="5400000" flipH="1">
            <a:off x="3644621" y="978182"/>
            <a:ext cx="1903100" cy="4282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 flip="none" rotWithShape="1">
            <a:gsLst>
              <a:gs pos="32000">
                <a:srgbClr val="CDD5D8"/>
              </a:gs>
              <a:gs pos="38000">
                <a:srgbClr val="E6EAEB"/>
              </a:gs>
              <a:gs pos="43000">
                <a:srgbClr val="FFFFFF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Arrow: Pentagon 20"/>
          <p:cNvSpPr/>
          <p:nvPr/>
        </p:nvSpPr>
        <p:spPr>
          <a:xfrm rot="10800000" flipH="1">
            <a:off x="2206489" y="2589970"/>
            <a:ext cx="1324581" cy="1058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968" y="0"/>
                </a:lnTo>
                <a:lnTo>
                  <a:pt x="21600" y="10800"/>
                </a:lnTo>
                <a:lnTo>
                  <a:pt x="12968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  <a:effectLst>
            <a:outerShdw blurRad="38100" dist="46105" dir="1224592" rotWithShape="0">
              <a:srgbClr val="000000">
                <a:alpha val="3447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Isosceles Triangle 21"/>
          <p:cNvSpPr/>
          <p:nvPr/>
        </p:nvSpPr>
        <p:spPr>
          <a:xfrm flipH="1">
            <a:off x="2206489" y="2430744"/>
            <a:ext cx="248568" cy="15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Isosceles Triangle 22"/>
          <p:cNvSpPr/>
          <p:nvPr/>
        </p:nvSpPr>
        <p:spPr>
          <a:xfrm rot="16200000">
            <a:off x="2251163" y="3603950"/>
            <a:ext cx="159225" cy="24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Freeform: Shape 23"/>
          <p:cNvSpPr/>
          <p:nvPr/>
        </p:nvSpPr>
        <p:spPr>
          <a:xfrm rot="5400000" flipH="1">
            <a:off x="6095282" y="2983289"/>
            <a:ext cx="1011994" cy="272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645" y="0"/>
                </a:lnTo>
                <a:lnTo>
                  <a:pt x="20955" y="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4" name="Picture1.png" descr="Picture1.png"/>
          <p:cNvPicPr>
            <a:picLocks/>
          </p:cNvPicPr>
          <p:nvPr/>
        </p:nvPicPr>
        <p:blipFill>
          <a:blip r:embed="rId2">
            <a:alphaModFix amt="79568"/>
          </a:blip>
          <a:srcRect t="24837" b="26320"/>
          <a:stretch>
            <a:fillRect/>
          </a:stretch>
        </p:blipFill>
        <p:spPr>
          <a:xfrm rot="10800000" flipH="1">
            <a:off x="6591920" y="2656534"/>
            <a:ext cx="145273" cy="93890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rapezoid 3"/>
          <p:cNvSpPr/>
          <p:nvPr/>
        </p:nvSpPr>
        <p:spPr>
          <a:xfrm rot="16200000">
            <a:off x="4683304" y="-320751"/>
            <a:ext cx="1903100" cy="4282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 flip="none" rotWithShape="1">
            <a:gsLst>
              <a:gs pos="0">
                <a:srgbClr val="E6EAEB"/>
              </a:gs>
              <a:gs pos="41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Arrow: Pentagon 5"/>
          <p:cNvSpPr/>
          <p:nvPr/>
        </p:nvSpPr>
        <p:spPr>
          <a:xfrm rot="10800000">
            <a:off x="6710210" y="1291037"/>
            <a:ext cx="1324581" cy="105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968" y="0"/>
                </a:lnTo>
                <a:lnTo>
                  <a:pt x="21600" y="10800"/>
                </a:lnTo>
                <a:lnTo>
                  <a:pt x="12968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  <a:effectLst>
            <a:outerShdw blurRad="38100" dist="46105" dir="8709187" rotWithShape="0">
              <a:srgbClr val="000000">
                <a:alpha val="3447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Isosceles Triangle 6"/>
          <p:cNvSpPr/>
          <p:nvPr/>
        </p:nvSpPr>
        <p:spPr>
          <a:xfrm>
            <a:off x="7775967" y="1131811"/>
            <a:ext cx="248568" cy="15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Isosceles Triangle 7"/>
          <p:cNvSpPr/>
          <p:nvPr/>
        </p:nvSpPr>
        <p:spPr>
          <a:xfrm rot="5400000" flipH="1">
            <a:off x="7820636" y="2305017"/>
            <a:ext cx="159225" cy="248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Freeform: Shape 10"/>
          <p:cNvSpPr/>
          <p:nvPr/>
        </p:nvSpPr>
        <p:spPr>
          <a:xfrm rot="16200000">
            <a:off x="3123749" y="1684357"/>
            <a:ext cx="1011994" cy="272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645" y="0"/>
                </a:lnTo>
                <a:lnTo>
                  <a:pt x="20955" y="0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0" name="Picture1.png" descr="Picture1.png"/>
          <p:cNvPicPr>
            <a:picLocks/>
          </p:cNvPicPr>
          <p:nvPr/>
        </p:nvPicPr>
        <p:blipFill>
          <a:blip r:embed="rId2">
            <a:alphaModFix amt="79568"/>
          </a:blip>
          <a:srcRect t="23035" b="1014"/>
          <a:stretch>
            <a:fillRect/>
          </a:stretch>
        </p:blipFill>
        <p:spPr>
          <a:xfrm rot="10800000">
            <a:off x="3492664" y="832610"/>
            <a:ext cx="161175" cy="146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1.png" descr="Picture1.png"/>
          <p:cNvPicPr>
            <a:picLocks/>
          </p:cNvPicPr>
          <p:nvPr/>
        </p:nvPicPr>
        <p:blipFill>
          <a:blip r:embed="rId2">
            <a:alphaModFix amt="79568"/>
          </a:blip>
          <a:srcRect t="25691" b="26320"/>
          <a:stretch>
            <a:fillRect/>
          </a:stretch>
        </p:blipFill>
        <p:spPr>
          <a:xfrm rot="10800000">
            <a:off x="3504088" y="3956889"/>
            <a:ext cx="145273" cy="92249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Box 52"/>
          <p:cNvSpPr txBox="1"/>
          <p:nvPr/>
        </p:nvSpPr>
        <p:spPr>
          <a:xfrm>
            <a:off x="4175843" y="1288051"/>
            <a:ext cx="2540743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ارزش گذاری انرژی مصرف شده در قالب بازار رقابتی</a:t>
            </a:r>
            <a:r>
              <a:rPr dirty="0" smtClean="0">
                <a:cs typeface="B Titr" panose="00000700000000000000" pitchFamily="2" charset="-78"/>
              </a:rPr>
              <a:t>     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45" name="TextBox 52"/>
          <p:cNvSpPr txBox="1"/>
          <p:nvPr/>
        </p:nvSpPr>
        <p:spPr>
          <a:xfrm>
            <a:off x="3444396" y="2647317"/>
            <a:ext cx="238145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ایجاد فرصت برای ایفای نقش بازیگران جدید در صنعت برق</a:t>
            </a:r>
            <a:r>
              <a:rPr dirty="0" smtClean="0">
                <a:cs typeface="B Titr" panose="00000700000000000000" pitchFamily="2" charset="-78"/>
              </a:rPr>
              <a:t>     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47" name="TextBox 52"/>
          <p:cNvSpPr txBox="1"/>
          <p:nvPr/>
        </p:nvSpPr>
        <p:spPr>
          <a:xfrm>
            <a:off x="4140729" y="3932302"/>
            <a:ext cx="2735372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خلق ثروت، ایجاد اثرات ماندگار در فرهنگ، ایجاد کسب و کارهای جدید</a:t>
            </a:r>
            <a:r>
              <a:rPr dirty="0" smtClean="0">
                <a:cs typeface="B Titr" panose="00000700000000000000" pitchFamily="2" charset="-78"/>
              </a:rPr>
              <a:t>    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51" name="TextBox 34"/>
          <p:cNvSpPr txBox="1"/>
          <p:nvPr/>
        </p:nvSpPr>
        <p:spPr>
          <a:xfrm>
            <a:off x="7101535" y="1452584"/>
            <a:ext cx="666726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</a:t>
            </a:r>
          </a:p>
        </p:txBody>
      </p:sp>
      <p:sp>
        <p:nvSpPr>
          <p:cNvPr id="52" name="Freeform 70"/>
          <p:cNvSpPr/>
          <p:nvPr/>
        </p:nvSpPr>
        <p:spPr>
          <a:xfrm>
            <a:off x="3896793" y="1452584"/>
            <a:ext cx="328217" cy="51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0"/>
                </a:moveTo>
                <a:cubicBezTo>
                  <a:pt x="10199" y="715"/>
                  <a:pt x="9639" y="1495"/>
                  <a:pt x="9298" y="2324"/>
                </a:cubicBezTo>
                <a:cubicBezTo>
                  <a:pt x="9813" y="2621"/>
                  <a:pt x="10276" y="2967"/>
                  <a:pt x="10656" y="3337"/>
                </a:cubicBezTo>
                <a:cubicBezTo>
                  <a:pt x="10696" y="3375"/>
                  <a:pt x="10721" y="3413"/>
                  <a:pt x="10761" y="3453"/>
                </a:cubicBezTo>
                <a:lnTo>
                  <a:pt x="10891" y="3337"/>
                </a:lnTo>
                <a:cubicBezTo>
                  <a:pt x="11295" y="2947"/>
                  <a:pt x="11773" y="2581"/>
                  <a:pt x="12328" y="2275"/>
                </a:cubicBezTo>
                <a:cubicBezTo>
                  <a:pt x="12057" y="1471"/>
                  <a:pt x="11590" y="712"/>
                  <a:pt x="10944" y="0"/>
                </a:cubicBezTo>
                <a:close/>
                <a:moveTo>
                  <a:pt x="5772" y="1776"/>
                </a:moveTo>
                <a:cubicBezTo>
                  <a:pt x="5974" y="2729"/>
                  <a:pt x="6315" y="3659"/>
                  <a:pt x="6817" y="4566"/>
                </a:cubicBezTo>
                <a:cubicBezTo>
                  <a:pt x="7795" y="4878"/>
                  <a:pt x="8708" y="5285"/>
                  <a:pt x="9481" y="5778"/>
                </a:cubicBezTo>
                <a:cubicBezTo>
                  <a:pt x="9882" y="6041"/>
                  <a:pt x="10249" y="6340"/>
                  <a:pt x="10578" y="6641"/>
                </a:cubicBezTo>
                <a:cubicBezTo>
                  <a:pt x="10877" y="6374"/>
                  <a:pt x="11193" y="6118"/>
                  <a:pt x="11544" y="5877"/>
                </a:cubicBezTo>
                <a:cubicBezTo>
                  <a:pt x="11197" y="5077"/>
                  <a:pt x="10669" y="4307"/>
                  <a:pt x="9977" y="3603"/>
                </a:cubicBezTo>
                <a:cubicBezTo>
                  <a:pt x="8190" y="1890"/>
                  <a:pt x="5772" y="1776"/>
                  <a:pt x="5772" y="1776"/>
                </a:cubicBezTo>
                <a:close/>
                <a:moveTo>
                  <a:pt x="15776" y="1776"/>
                </a:moveTo>
                <a:cubicBezTo>
                  <a:pt x="15776" y="1776"/>
                  <a:pt x="13360" y="1879"/>
                  <a:pt x="11544" y="3603"/>
                </a:cubicBezTo>
                <a:cubicBezTo>
                  <a:pt x="11428" y="3715"/>
                  <a:pt x="11339" y="3834"/>
                  <a:pt x="11231" y="3951"/>
                </a:cubicBezTo>
                <a:cubicBezTo>
                  <a:pt x="11624" y="4441"/>
                  <a:pt x="11939" y="4954"/>
                  <a:pt x="12197" y="5479"/>
                </a:cubicBezTo>
                <a:cubicBezTo>
                  <a:pt x="12974" y="5051"/>
                  <a:pt x="13846" y="4701"/>
                  <a:pt x="14783" y="4433"/>
                </a:cubicBezTo>
                <a:cubicBezTo>
                  <a:pt x="15245" y="3570"/>
                  <a:pt x="15583" y="2680"/>
                  <a:pt x="15776" y="1776"/>
                </a:cubicBezTo>
                <a:close/>
                <a:moveTo>
                  <a:pt x="2586" y="4317"/>
                </a:moveTo>
                <a:cubicBezTo>
                  <a:pt x="2902" y="5308"/>
                  <a:pt x="3448" y="6266"/>
                  <a:pt x="4205" y="7156"/>
                </a:cubicBezTo>
                <a:cubicBezTo>
                  <a:pt x="5942" y="7439"/>
                  <a:pt x="7580" y="7930"/>
                  <a:pt x="9011" y="8617"/>
                </a:cubicBezTo>
                <a:cubicBezTo>
                  <a:pt x="9670" y="8945"/>
                  <a:pt x="10258" y="9316"/>
                  <a:pt x="10787" y="9729"/>
                </a:cubicBezTo>
                <a:cubicBezTo>
                  <a:pt x="11068" y="9513"/>
                  <a:pt x="11386" y="9311"/>
                  <a:pt x="11701" y="9115"/>
                </a:cubicBezTo>
                <a:cubicBezTo>
                  <a:pt x="11112" y="8010"/>
                  <a:pt x="10136" y="7010"/>
                  <a:pt x="8880" y="6160"/>
                </a:cubicBezTo>
                <a:cubicBezTo>
                  <a:pt x="7168" y="5111"/>
                  <a:pt x="4953" y="4458"/>
                  <a:pt x="2586" y="4317"/>
                </a:cubicBezTo>
                <a:close/>
                <a:moveTo>
                  <a:pt x="18570" y="4317"/>
                </a:moveTo>
                <a:cubicBezTo>
                  <a:pt x="16199" y="4456"/>
                  <a:pt x="13965" y="5109"/>
                  <a:pt x="12250" y="6160"/>
                </a:cubicBezTo>
                <a:cubicBezTo>
                  <a:pt x="11805" y="6447"/>
                  <a:pt x="11401" y="6754"/>
                  <a:pt x="11048" y="7089"/>
                </a:cubicBezTo>
                <a:cubicBezTo>
                  <a:pt x="11555" y="7618"/>
                  <a:pt x="11986" y="8170"/>
                  <a:pt x="12328" y="8750"/>
                </a:cubicBezTo>
                <a:lnTo>
                  <a:pt x="12563" y="8617"/>
                </a:lnTo>
                <a:cubicBezTo>
                  <a:pt x="13850" y="7997"/>
                  <a:pt x="15297" y="7543"/>
                  <a:pt x="16846" y="7255"/>
                </a:cubicBezTo>
                <a:cubicBezTo>
                  <a:pt x="17646" y="6338"/>
                  <a:pt x="18238" y="5344"/>
                  <a:pt x="18570" y="4317"/>
                </a:cubicBezTo>
                <a:close/>
                <a:moveTo>
                  <a:pt x="993" y="7322"/>
                </a:moveTo>
                <a:cubicBezTo>
                  <a:pt x="993" y="7322"/>
                  <a:pt x="1860" y="9803"/>
                  <a:pt x="5067" y="11389"/>
                </a:cubicBezTo>
                <a:lnTo>
                  <a:pt x="5145" y="11423"/>
                </a:lnTo>
                <a:lnTo>
                  <a:pt x="1619" y="11423"/>
                </a:lnTo>
                <a:cubicBezTo>
                  <a:pt x="736" y="11423"/>
                  <a:pt x="0" y="11874"/>
                  <a:pt x="0" y="12435"/>
                </a:cubicBezTo>
                <a:lnTo>
                  <a:pt x="0" y="13448"/>
                </a:lnTo>
                <a:lnTo>
                  <a:pt x="21600" y="13448"/>
                </a:lnTo>
                <a:lnTo>
                  <a:pt x="21600" y="12452"/>
                </a:lnTo>
                <a:cubicBezTo>
                  <a:pt x="21564" y="11890"/>
                  <a:pt x="20839" y="11448"/>
                  <a:pt x="19955" y="11439"/>
                </a:cubicBezTo>
                <a:lnTo>
                  <a:pt x="16455" y="11439"/>
                </a:lnTo>
                <a:lnTo>
                  <a:pt x="16533" y="11406"/>
                </a:lnTo>
                <a:cubicBezTo>
                  <a:pt x="19732" y="9810"/>
                  <a:pt x="20607" y="7338"/>
                  <a:pt x="20607" y="7338"/>
                </a:cubicBezTo>
                <a:cubicBezTo>
                  <a:pt x="20607" y="7338"/>
                  <a:pt x="16266" y="7435"/>
                  <a:pt x="13059" y="9032"/>
                </a:cubicBezTo>
                <a:cubicBezTo>
                  <a:pt x="12400" y="9362"/>
                  <a:pt x="11801" y="9741"/>
                  <a:pt x="11283" y="10161"/>
                </a:cubicBezTo>
                <a:cubicBezTo>
                  <a:pt x="11739" y="10562"/>
                  <a:pt x="12142" y="10995"/>
                  <a:pt x="12485" y="11439"/>
                </a:cubicBezTo>
                <a:lnTo>
                  <a:pt x="11597" y="11439"/>
                </a:lnTo>
                <a:cubicBezTo>
                  <a:pt x="10860" y="10505"/>
                  <a:pt x="9796" y="9669"/>
                  <a:pt x="8515" y="9015"/>
                </a:cubicBezTo>
                <a:cubicBezTo>
                  <a:pt x="5316" y="7419"/>
                  <a:pt x="993" y="7322"/>
                  <a:pt x="993" y="7322"/>
                </a:cubicBezTo>
                <a:close/>
                <a:moveTo>
                  <a:pt x="1567" y="14477"/>
                </a:moveTo>
                <a:lnTo>
                  <a:pt x="3317" y="20753"/>
                </a:lnTo>
                <a:cubicBezTo>
                  <a:pt x="3452" y="21235"/>
                  <a:pt x="4115" y="21595"/>
                  <a:pt x="4884" y="21600"/>
                </a:cubicBezTo>
                <a:lnTo>
                  <a:pt x="16611" y="21600"/>
                </a:lnTo>
                <a:cubicBezTo>
                  <a:pt x="17381" y="21595"/>
                  <a:pt x="18018" y="21235"/>
                  <a:pt x="18152" y="20753"/>
                </a:cubicBezTo>
                <a:lnTo>
                  <a:pt x="19955" y="14477"/>
                </a:lnTo>
                <a:lnTo>
                  <a:pt x="1567" y="14477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Freeform 121"/>
          <p:cNvSpPr/>
          <p:nvPr/>
        </p:nvSpPr>
        <p:spPr>
          <a:xfrm>
            <a:off x="3901174" y="4177679"/>
            <a:ext cx="405446" cy="409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600" extrusionOk="0">
                <a:moveTo>
                  <a:pt x="3958" y="0"/>
                </a:moveTo>
                <a:cubicBezTo>
                  <a:pt x="3630" y="0"/>
                  <a:pt x="3294" y="141"/>
                  <a:pt x="3038" y="398"/>
                </a:cubicBezTo>
                <a:lnTo>
                  <a:pt x="384" y="3056"/>
                </a:lnTo>
                <a:cubicBezTo>
                  <a:pt x="-128" y="3569"/>
                  <a:pt x="-128" y="4364"/>
                  <a:pt x="384" y="4877"/>
                </a:cubicBezTo>
                <a:lnTo>
                  <a:pt x="2056" y="6551"/>
                </a:lnTo>
                <a:lnTo>
                  <a:pt x="6529" y="2051"/>
                </a:lnTo>
                <a:lnTo>
                  <a:pt x="4857" y="398"/>
                </a:lnTo>
                <a:cubicBezTo>
                  <a:pt x="4601" y="141"/>
                  <a:pt x="4286" y="0"/>
                  <a:pt x="3958" y="0"/>
                </a:cubicBezTo>
                <a:close/>
                <a:moveTo>
                  <a:pt x="17418" y="42"/>
                </a:moveTo>
                <a:cubicBezTo>
                  <a:pt x="17090" y="42"/>
                  <a:pt x="16775" y="162"/>
                  <a:pt x="16519" y="419"/>
                </a:cubicBezTo>
                <a:lnTo>
                  <a:pt x="14847" y="2051"/>
                </a:lnTo>
                <a:lnTo>
                  <a:pt x="19320" y="6551"/>
                </a:lnTo>
                <a:lnTo>
                  <a:pt x="20992" y="4877"/>
                </a:lnTo>
                <a:cubicBezTo>
                  <a:pt x="21472" y="4396"/>
                  <a:pt x="21472" y="3557"/>
                  <a:pt x="20992" y="3077"/>
                </a:cubicBezTo>
                <a:lnTo>
                  <a:pt x="18338" y="419"/>
                </a:lnTo>
                <a:cubicBezTo>
                  <a:pt x="18082" y="162"/>
                  <a:pt x="17746" y="42"/>
                  <a:pt x="17418" y="42"/>
                </a:cubicBezTo>
                <a:close/>
                <a:moveTo>
                  <a:pt x="8765" y="460"/>
                </a:moveTo>
                <a:cubicBezTo>
                  <a:pt x="8413" y="460"/>
                  <a:pt x="8138" y="736"/>
                  <a:pt x="8138" y="1088"/>
                </a:cubicBezTo>
                <a:cubicBezTo>
                  <a:pt x="8138" y="1441"/>
                  <a:pt x="8413" y="1737"/>
                  <a:pt x="8765" y="1737"/>
                </a:cubicBezTo>
                <a:lnTo>
                  <a:pt x="10040" y="1737"/>
                </a:lnTo>
                <a:lnTo>
                  <a:pt x="10040" y="3056"/>
                </a:lnTo>
                <a:cubicBezTo>
                  <a:pt x="5400" y="3376"/>
                  <a:pt x="1722" y="7250"/>
                  <a:pt x="1722" y="11993"/>
                </a:cubicBezTo>
                <a:cubicBezTo>
                  <a:pt x="1722" y="14428"/>
                  <a:pt x="2692" y="16638"/>
                  <a:pt x="4292" y="18272"/>
                </a:cubicBezTo>
                <a:lnTo>
                  <a:pt x="3080" y="20679"/>
                </a:lnTo>
                <a:cubicBezTo>
                  <a:pt x="2920" y="21000"/>
                  <a:pt x="3032" y="21377"/>
                  <a:pt x="3352" y="21537"/>
                </a:cubicBezTo>
                <a:cubicBezTo>
                  <a:pt x="3448" y="21569"/>
                  <a:pt x="3549" y="21600"/>
                  <a:pt x="3644" y="21600"/>
                </a:cubicBezTo>
                <a:cubicBezTo>
                  <a:pt x="3869" y="21600"/>
                  <a:pt x="4102" y="21468"/>
                  <a:pt x="4230" y="21244"/>
                </a:cubicBezTo>
                <a:lnTo>
                  <a:pt x="5275" y="19130"/>
                </a:lnTo>
                <a:cubicBezTo>
                  <a:pt x="6779" y="20284"/>
                  <a:pt x="8640" y="20972"/>
                  <a:pt x="10688" y="20972"/>
                </a:cubicBezTo>
                <a:cubicBezTo>
                  <a:pt x="12736" y="20972"/>
                  <a:pt x="14597" y="20284"/>
                  <a:pt x="16101" y="19130"/>
                </a:cubicBezTo>
                <a:lnTo>
                  <a:pt x="17146" y="21244"/>
                </a:lnTo>
                <a:cubicBezTo>
                  <a:pt x="17274" y="21468"/>
                  <a:pt x="17508" y="21600"/>
                  <a:pt x="17732" y="21600"/>
                </a:cubicBezTo>
                <a:cubicBezTo>
                  <a:pt x="17828" y="21600"/>
                  <a:pt x="17928" y="21569"/>
                  <a:pt x="18024" y="21537"/>
                </a:cubicBezTo>
                <a:cubicBezTo>
                  <a:pt x="18344" y="21377"/>
                  <a:pt x="18456" y="21000"/>
                  <a:pt x="18296" y="20679"/>
                </a:cubicBezTo>
                <a:lnTo>
                  <a:pt x="17084" y="18272"/>
                </a:lnTo>
                <a:cubicBezTo>
                  <a:pt x="18652" y="16670"/>
                  <a:pt x="19654" y="14428"/>
                  <a:pt x="19654" y="11993"/>
                </a:cubicBezTo>
                <a:cubicBezTo>
                  <a:pt x="19654" y="7250"/>
                  <a:pt x="15976" y="3376"/>
                  <a:pt x="11336" y="3056"/>
                </a:cubicBezTo>
                <a:lnTo>
                  <a:pt x="11336" y="1737"/>
                </a:lnTo>
                <a:lnTo>
                  <a:pt x="12611" y="1737"/>
                </a:lnTo>
                <a:cubicBezTo>
                  <a:pt x="12963" y="1737"/>
                  <a:pt x="13259" y="1441"/>
                  <a:pt x="13259" y="1088"/>
                </a:cubicBezTo>
                <a:cubicBezTo>
                  <a:pt x="13259" y="736"/>
                  <a:pt x="12963" y="460"/>
                  <a:pt x="12611" y="460"/>
                </a:cubicBezTo>
                <a:lnTo>
                  <a:pt x="8765" y="460"/>
                </a:lnTo>
                <a:close/>
                <a:moveTo>
                  <a:pt x="10688" y="4940"/>
                </a:moveTo>
                <a:cubicBezTo>
                  <a:pt x="14560" y="4940"/>
                  <a:pt x="17732" y="8116"/>
                  <a:pt x="17732" y="11993"/>
                </a:cubicBezTo>
                <a:cubicBezTo>
                  <a:pt x="17732" y="15870"/>
                  <a:pt x="14560" y="19046"/>
                  <a:pt x="10688" y="19047"/>
                </a:cubicBezTo>
                <a:cubicBezTo>
                  <a:pt x="6816" y="19047"/>
                  <a:pt x="3645" y="15870"/>
                  <a:pt x="3644" y="11993"/>
                </a:cubicBezTo>
                <a:cubicBezTo>
                  <a:pt x="3644" y="8116"/>
                  <a:pt x="6816" y="4940"/>
                  <a:pt x="10688" y="4940"/>
                </a:cubicBezTo>
                <a:close/>
                <a:moveTo>
                  <a:pt x="10040" y="6865"/>
                </a:moveTo>
                <a:lnTo>
                  <a:pt x="10040" y="11344"/>
                </a:lnTo>
                <a:lnTo>
                  <a:pt x="5567" y="11344"/>
                </a:lnTo>
                <a:lnTo>
                  <a:pt x="5567" y="12642"/>
                </a:lnTo>
                <a:lnTo>
                  <a:pt x="10688" y="12642"/>
                </a:lnTo>
                <a:cubicBezTo>
                  <a:pt x="11040" y="12642"/>
                  <a:pt x="11336" y="12346"/>
                  <a:pt x="11336" y="11993"/>
                </a:cubicBezTo>
                <a:lnTo>
                  <a:pt x="11336" y="6865"/>
                </a:lnTo>
                <a:lnTo>
                  <a:pt x="10040" y="6865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Freeform 126"/>
          <p:cNvSpPr/>
          <p:nvPr/>
        </p:nvSpPr>
        <p:spPr>
          <a:xfrm>
            <a:off x="5950131" y="2877605"/>
            <a:ext cx="435636" cy="486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2" h="21600" extrusionOk="0">
                <a:moveTo>
                  <a:pt x="10180" y="0"/>
                </a:moveTo>
                <a:cubicBezTo>
                  <a:pt x="8633" y="0"/>
                  <a:pt x="7222" y="1847"/>
                  <a:pt x="6420" y="4655"/>
                </a:cubicBezTo>
                <a:cubicBezTo>
                  <a:pt x="5274" y="4385"/>
                  <a:pt x="4250" y="4214"/>
                  <a:pt x="3334" y="4214"/>
                </a:cubicBezTo>
                <a:cubicBezTo>
                  <a:pt x="1844" y="4214"/>
                  <a:pt x="753" y="4595"/>
                  <a:pt x="266" y="5378"/>
                </a:cubicBezTo>
                <a:cubicBezTo>
                  <a:pt x="-536" y="6674"/>
                  <a:pt x="530" y="8756"/>
                  <a:pt x="2735" y="10862"/>
                </a:cubicBezTo>
                <a:cubicBezTo>
                  <a:pt x="616" y="12913"/>
                  <a:pt x="-358" y="14900"/>
                  <a:pt x="416" y="16169"/>
                </a:cubicBezTo>
                <a:cubicBezTo>
                  <a:pt x="902" y="16952"/>
                  <a:pt x="1994" y="17333"/>
                  <a:pt x="3483" y="17333"/>
                </a:cubicBezTo>
                <a:cubicBezTo>
                  <a:pt x="4342" y="17333"/>
                  <a:pt x="5332" y="17206"/>
                  <a:pt x="6420" y="16963"/>
                </a:cubicBezTo>
                <a:cubicBezTo>
                  <a:pt x="7251" y="19770"/>
                  <a:pt x="8633" y="21600"/>
                  <a:pt x="10180" y="21600"/>
                </a:cubicBezTo>
                <a:cubicBezTo>
                  <a:pt x="11726" y="21600"/>
                  <a:pt x="13119" y="19770"/>
                  <a:pt x="13921" y="16963"/>
                </a:cubicBezTo>
                <a:cubicBezTo>
                  <a:pt x="15066" y="17233"/>
                  <a:pt x="16110" y="17386"/>
                  <a:pt x="17026" y="17386"/>
                </a:cubicBezTo>
                <a:cubicBezTo>
                  <a:pt x="18515" y="17386"/>
                  <a:pt x="19607" y="17005"/>
                  <a:pt x="20094" y="16222"/>
                </a:cubicBezTo>
                <a:cubicBezTo>
                  <a:pt x="20867" y="14953"/>
                  <a:pt x="19894" y="12966"/>
                  <a:pt x="17774" y="10915"/>
                </a:cubicBezTo>
                <a:cubicBezTo>
                  <a:pt x="20037" y="8782"/>
                  <a:pt x="21064" y="6691"/>
                  <a:pt x="20262" y="5396"/>
                </a:cubicBezTo>
                <a:cubicBezTo>
                  <a:pt x="19775" y="4613"/>
                  <a:pt x="18684" y="4249"/>
                  <a:pt x="17194" y="4249"/>
                </a:cubicBezTo>
                <a:cubicBezTo>
                  <a:pt x="16249" y="4249"/>
                  <a:pt x="15161" y="4411"/>
                  <a:pt x="13958" y="4708"/>
                </a:cubicBezTo>
                <a:cubicBezTo>
                  <a:pt x="13128" y="1873"/>
                  <a:pt x="11755" y="0"/>
                  <a:pt x="10180" y="0"/>
                </a:cubicBezTo>
                <a:close/>
                <a:moveTo>
                  <a:pt x="10180" y="1076"/>
                </a:moveTo>
                <a:cubicBezTo>
                  <a:pt x="11039" y="1076"/>
                  <a:pt x="12157" y="2506"/>
                  <a:pt x="12873" y="4990"/>
                </a:cubicBezTo>
                <a:cubicBezTo>
                  <a:pt x="12043" y="5260"/>
                  <a:pt x="11142" y="5600"/>
                  <a:pt x="10255" y="5977"/>
                </a:cubicBezTo>
                <a:cubicBezTo>
                  <a:pt x="9310" y="5573"/>
                  <a:pt x="8411" y="5207"/>
                  <a:pt x="7524" y="4937"/>
                </a:cubicBezTo>
                <a:cubicBezTo>
                  <a:pt x="8240" y="2480"/>
                  <a:pt x="9321" y="1076"/>
                  <a:pt x="10180" y="1076"/>
                </a:cubicBezTo>
                <a:close/>
                <a:moveTo>
                  <a:pt x="3296" y="5325"/>
                </a:moveTo>
                <a:cubicBezTo>
                  <a:pt x="4127" y="5325"/>
                  <a:pt x="5071" y="5452"/>
                  <a:pt x="6102" y="5695"/>
                </a:cubicBezTo>
                <a:cubicBezTo>
                  <a:pt x="5902" y="6559"/>
                  <a:pt x="5776" y="7509"/>
                  <a:pt x="5690" y="8481"/>
                </a:cubicBezTo>
                <a:cubicBezTo>
                  <a:pt x="4889" y="9021"/>
                  <a:pt x="4169" y="9554"/>
                  <a:pt x="3539" y="10121"/>
                </a:cubicBezTo>
                <a:cubicBezTo>
                  <a:pt x="1621" y="8285"/>
                  <a:pt x="809" y="6644"/>
                  <a:pt x="1239" y="5942"/>
                </a:cubicBezTo>
                <a:cubicBezTo>
                  <a:pt x="1496" y="5537"/>
                  <a:pt x="2237" y="5325"/>
                  <a:pt x="3296" y="5325"/>
                </a:cubicBezTo>
                <a:close/>
                <a:moveTo>
                  <a:pt x="17194" y="5325"/>
                </a:moveTo>
                <a:cubicBezTo>
                  <a:pt x="18254" y="5325"/>
                  <a:pt x="19023" y="5564"/>
                  <a:pt x="19252" y="5942"/>
                </a:cubicBezTo>
                <a:cubicBezTo>
                  <a:pt x="19682" y="6644"/>
                  <a:pt x="18917" y="8285"/>
                  <a:pt x="16970" y="10121"/>
                </a:cubicBezTo>
                <a:cubicBezTo>
                  <a:pt x="16283" y="9527"/>
                  <a:pt x="15510" y="8942"/>
                  <a:pt x="14650" y="8375"/>
                </a:cubicBezTo>
                <a:cubicBezTo>
                  <a:pt x="14565" y="7458"/>
                  <a:pt x="14421" y="6567"/>
                  <a:pt x="14220" y="5731"/>
                </a:cubicBezTo>
                <a:cubicBezTo>
                  <a:pt x="15309" y="5461"/>
                  <a:pt x="16335" y="5325"/>
                  <a:pt x="17194" y="5325"/>
                </a:cubicBezTo>
                <a:close/>
                <a:moveTo>
                  <a:pt x="7224" y="5995"/>
                </a:moveTo>
                <a:cubicBezTo>
                  <a:pt x="7769" y="6157"/>
                  <a:pt x="8354" y="6379"/>
                  <a:pt x="8927" y="6595"/>
                </a:cubicBezTo>
                <a:cubicBezTo>
                  <a:pt x="8640" y="6730"/>
                  <a:pt x="8315" y="6891"/>
                  <a:pt x="8029" y="7053"/>
                </a:cubicBezTo>
                <a:cubicBezTo>
                  <a:pt x="7685" y="7269"/>
                  <a:pt x="7316" y="7490"/>
                  <a:pt x="6944" y="7705"/>
                </a:cubicBezTo>
                <a:cubicBezTo>
                  <a:pt x="7030" y="7112"/>
                  <a:pt x="7110" y="6535"/>
                  <a:pt x="7224" y="5995"/>
                </a:cubicBezTo>
                <a:close/>
                <a:moveTo>
                  <a:pt x="13135" y="6048"/>
                </a:moveTo>
                <a:cubicBezTo>
                  <a:pt x="13250" y="6534"/>
                  <a:pt x="13330" y="7042"/>
                  <a:pt x="13416" y="7582"/>
                </a:cubicBezTo>
                <a:cubicBezTo>
                  <a:pt x="13101" y="7393"/>
                  <a:pt x="12806" y="7242"/>
                  <a:pt x="12462" y="7053"/>
                </a:cubicBezTo>
                <a:cubicBezTo>
                  <a:pt x="12176" y="6918"/>
                  <a:pt x="11898" y="6757"/>
                  <a:pt x="11583" y="6595"/>
                </a:cubicBezTo>
                <a:cubicBezTo>
                  <a:pt x="12098" y="6379"/>
                  <a:pt x="12620" y="6210"/>
                  <a:pt x="13135" y="6048"/>
                </a:cubicBezTo>
                <a:close/>
                <a:moveTo>
                  <a:pt x="10255" y="7176"/>
                </a:moveTo>
                <a:cubicBezTo>
                  <a:pt x="10799" y="7419"/>
                  <a:pt x="11357" y="7691"/>
                  <a:pt x="11901" y="7988"/>
                </a:cubicBezTo>
                <a:cubicBezTo>
                  <a:pt x="12474" y="8312"/>
                  <a:pt x="13050" y="8651"/>
                  <a:pt x="13566" y="8975"/>
                </a:cubicBezTo>
                <a:cubicBezTo>
                  <a:pt x="13623" y="9569"/>
                  <a:pt x="13622" y="10161"/>
                  <a:pt x="13622" y="10809"/>
                </a:cubicBezTo>
                <a:cubicBezTo>
                  <a:pt x="13622" y="11484"/>
                  <a:pt x="13585" y="12128"/>
                  <a:pt x="13528" y="12748"/>
                </a:cubicBezTo>
                <a:cubicBezTo>
                  <a:pt x="13070" y="13045"/>
                  <a:pt x="12585" y="13315"/>
                  <a:pt x="12069" y="13612"/>
                </a:cubicBezTo>
                <a:cubicBezTo>
                  <a:pt x="11468" y="13936"/>
                  <a:pt x="10856" y="14224"/>
                  <a:pt x="10255" y="14494"/>
                </a:cubicBezTo>
                <a:cubicBezTo>
                  <a:pt x="9653" y="14224"/>
                  <a:pt x="9060" y="13936"/>
                  <a:pt x="8459" y="13612"/>
                </a:cubicBezTo>
                <a:cubicBezTo>
                  <a:pt x="7886" y="13288"/>
                  <a:pt x="7310" y="12967"/>
                  <a:pt x="6794" y="12643"/>
                </a:cubicBezTo>
                <a:cubicBezTo>
                  <a:pt x="6737" y="12049"/>
                  <a:pt x="6738" y="11457"/>
                  <a:pt x="6738" y="10809"/>
                </a:cubicBezTo>
                <a:cubicBezTo>
                  <a:pt x="6738" y="10215"/>
                  <a:pt x="6765" y="9648"/>
                  <a:pt x="6794" y="9081"/>
                </a:cubicBezTo>
                <a:cubicBezTo>
                  <a:pt x="7367" y="8703"/>
                  <a:pt x="7969" y="8339"/>
                  <a:pt x="8627" y="7988"/>
                </a:cubicBezTo>
                <a:cubicBezTo>
                  <a:pt x="9171" y="7691"/>
                  <a:pt x="9711" y="7419"/>
                  <a:pt x="10255" y="7176"/>
                </a:cubicBezTo>
                <a:close/>
                <a:moveTo>
                  <a:pt x="10180" y="9187"/>
                </a:moveTo>
                <a:cubicBezTo>
                  <a:pt x="9231" y="9187"/>
                  <a:pt x="8459" y="9914"/>
                  <a:pt x="8459" y="10809"/>
                </a:cubicBezTo>
                <a:cubicBezTo>
                  <a:pt x="8459" y="11703"/>
                  <a:pt x="9231" y="12431"/>
                  <a:pt x="10180" y="12431"/>
                </a:cubicBezTo>
                <a:cubicBezTo>
                  <a:pt x="11129" y="12431"/>
                  <a:pt x="11901" y="11703"/>
                  <a:pt x="11901" y="10809"/>
                </a:cubicBezTo>
                <a:cubicBezTo>
                  <a:pt x="11901" y="9914"/>
                  <a:pt x="11129" y="9187"/>
                  <a:pt x="10180" y="9187"/>
                </a:cubicBezTo>
                <a:close/>
                <a:moveTo>
                  <a:pt x="14725" y="9768"/>
                </a:moveTo>
                <a:cubicBezTo>
                  <a:pt x="15241" y="10146"/>
                  <a:pt x="15699" y="10501"/>
                  <a:pt x="16128" y="10879"/>
                </a:cubicBezTo>
                <a:cubicBezTo>
                  <a:pt x="15699" y="11230"/>
                  <a:pt x="15241" y="11604"/>
                  <a:pt x="14725" y="11955"/>
                </a:cubicBezTo>
                <a:cubicBezTo>
                  <a:pt x="14754" y="11577"/>
                  <a:pt x="14763" y="11204"/>
                  <a:pt x="14763" y="10826"/>
                </a:cubicBezTo>
                <a:cubicBezTo>
                  <a:pt x="14763" y="10448"/>
                  <a:pt x="14754" y="10092"/>
                  <a:pt x="14725" y="9768"/>
                </a:cubicBezTo>
                <a:close/>
                <a:moveTo>
                  <a:pt x="5616" y="9892"/>
                </a:moveTo>
                <a:cubicBezTo>
                  <a:pt x="5616" y="10189"/>
                  <a:pt x="5597" y="10485"/>
                  <a:pt x="5597" y="10809"/>
                </a:cubicBezTo>
                <a:cubicBezTo>
                  <a:pt x="5597" y="11160"/>
                  <a:pt x="5587" y="11508"/>
                  <a:pt x="5616" y="11831"/>
                </a:cubicBezTo>
                <a:cubicBezTo>
                  <a:pt x="5157" y="11508"/>
                  <a:pt x="4772" y="11186"/>
                  <a:pt x="4400" y="10862"/>
                </a:cubicBezTo>
                <a:cubicBezTo>
                  <a:pt x="4772" y="10538"/>
                  <a:pt x="5186" y="10216"/>
                  <a:pt x="5616" y="9892"/>
                </a:cubicBezTo>
                <a:close/>
                <a:moveTo>
                  <a:pt x="3558" y="11620"/>
                </a:moveTo>
                <a:cubicBezTo>
                  <a:pt x="4217" y="12160"/>
                  <a:pt x="4936" y="12685"/>
                  <a:pt x="5709" y="13224"/>
                </a:cubicBezTo>
                <a:cubicBezTo>
                  <a:pt x="5795" y="14169"/>
                  <a:pt x="5939" y="15103"/>
                  <a:pt x="6139" y="15940"/>
                </a:cubicBezTo>
                <a:cubicBezTo>
                  <a:pt x="5194" y="16183"/>
                  <a:pt x="4285" y="16275"/>
                  <a:pt x="3483" y="16275"/>
                </a:cubicBezTo>
                <a:cubicBezTo>
                  <a:pt x="2424" y="16275"/>
                  <a:pt x="1636" y="16036"/>
                  <a:pt x="1407" y="15658"/>
                </a:cubicBezTo>
                <a:cubicBezTo>
                  <a:pt x="977" y="14956"/>
                  <a:pt x="1725" y="13402"/>
                  <a:pt x="3558" y="11620"/>
                </a:cubicBezTo>
                <a:close/>
                <a:moveTo>
                  <a:pt x="16970" y="11620"/>
                </a:moveTo>
                <a:cubicBezTo>
                  <a:pt x="18803" y="13402"/>
                  <a:pt x="19551" y="14956"/>
                  <a:pt x="19121" y="15658"/>
                </a:cubicBezTo>
                <a:cubicBezTo>
                  <a:pt x="18863" y="16063"/>
                  <a:pt x="18104" y="16275"/>
                  <a:pt x="17045" y="16275"/>
                </a:cubicBezTo>
                <a:cubicBezTo>
                  <a:pt x="16214" y="16275"/>
                  <a:pt x="15241" y="16148"/>
                  <a:pt x="14239" y="15905"/>
                </a:cubicBezTo>
                <a:cubicBezTo>
                  <a:pt x="14411" y="15095"/>
                  <a:pt x="14564" y="14266"/>
                  <a:pt x="14650" y="13348"/>
                </a:cubicBezTo>
                <a:cubicBezTo>
                  <a:pt x="15510" y="12781"/>
                  <a:pt x="16283" y="12214"/>
                  <a:pt x="16970" y="11620"/>
                </a:cubicBezTo>
                <a:close/>
                <a:moveTo>
                  <a:pt x="6962" y="14018"/>
                </a:moveTo>
                <a:cubicBezTo>
                  <a:pt x="7277" y="14207"/>
                  <a:pt x="7573" y="14358"/>
                  <a:pt x="7916" y="14547"/>
                </a:cubicBezTo>
                <a:cubicBezTo>
                  <a:pt x="8232" y="14709"/>
                  <a:pt x="8583" y="14914"/>
                  <a:pt x="8927" y="15076"/>
                </a:cubicBezTo>
                <a:cubicBezTo>
                  <a:pt x="8354" y="15292"/>
                  <a:pt x="7806" y="15478"/>
                  <a:pt x="7262" y="15640"/>
                </a:cubicBezTo>
                <a:cubicBezTo>
                  <a:pt x="7147" y="15127"/>
                  <a:pt x="7048" y="14585"/>
                  <a:pt x="6962" y="14018"/>
                </a:cubicBezTo>
                <a:close/>
                <a:moveTo>
                  <a:pt x="13378" y="14124"/>
                </a:moveTo>
                <a:cubicBezTo>
                  <a:pt x="13293" y="14637"/>
                  <a:pt x="13221" y="15146"/>
                  <a:pt x="13135" y="15605"/>
                </a:cubicBezTo>
                <a:cubicBezTo>
                  <a:pt x="12648" y="15443"/>
                  <a:pt x="12117" y="15292"/>
                  <a:pt x="11601" y="15076"/>
                </a:cubicBezTo>
                <a:cubicBezTo>
                  <a:pt x="11945" y="14914"/>
                  <a:pt x="12305" y="14718"/>
                  <a:pt x="12649" y="14529"/>
                </a:cubicBezTo>
                <a:cubicBezTo>
                  <a:pt x="12907" y="14394"/>
                  <a:pt x="13149" y="14259"/>
                  <a:pt x="13378" y="14124"/>
                </a:cubicBezTo>
                <a:close/>
                <a:moveTo>
                  <a:pt x="10255" y="15693"/>
                </a:moveTo>
                <a:cubicBezTo>
                  <a:pt x="11142" y="16071"/>
                  <a:pt x="12006" y="16385"/>
                  <a:pt x="12836" y="16628"/>
                </a:cubicBezTo>
                <a:cubicBezTo>
                  <a:pt x="12120" y="19111"/>
                  <a:pt x="11039" y="20524"/>
                  <a:pt x="10180" y="20524"/>
                </a:cubicBezTo>
                <a:cubicBezTo>
                  <a:pt x="9321" y="20524"/>
                  <a:pt x="8240" y="19110"/>
                  <a:pt x="7524" y="16680"/>
                </a:cubicBezTo>
                <a:cubicBezTo>
                  <a:pt x="8411" y="16410"/>
                  <a:pt x="9310" y="16098"/>
                  <a:pt x="10255" y="15693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TextBox 34"/>
          <p:cNvSpPr txBox="1"/>
          <p:nvPr/>
        </p:nvSpPr>
        <p:spPr>
          <a:xfrm>
            <a:off x="2455057" y="2771911"/>
            <a:ext cx="666726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B</a:t>
            </a:r>
          </a:p>
        </p:txBody>
      </p:sp>
      <p:sp>
        <p:nvSpPr>
          <p:cNvPr id="57" name="TextBox 34"/>
          <p:cNvSpPr txBox="1"/>
          <p:nvPr/>
        </p:nvSpPr>
        <p:spPr>
          <a:xfrm>
            <a:off x="7208125" y="4058144"/>
            <a:ext cx="666726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03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8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4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  <p:bldP spid="29" grpId="0" animBg="1" advAuto="0"/>
      <p:bldP spid="30" grpId="0" animBg="1" advAuto="0"/>
      <p:bldP spid="32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4" grpId="0" animBg="1" advAuto="0"/>
      <p:bldP spid="26" grpId="0" animBg="1" advAuto="0"/>
      <p:bldP spid="31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3" grpId="0" animBg="1" advAuto="0"/>
      <p:bldP spid="45" grpId="0" animBg="1" advAuto="0"/>
      <p:bldP spid="47" grpId="0" animBg="1" advAuto="0"/>
      <p:bldP spid="51" grpId="0" animBg="1" advAuto="0"/>
      <p:bldP spid="52" grpId="0" animBg="1" advAuto="0"/>
      <p:bldP spid="54" grpId="0" animBg="1" advAuto="0"/>
      <p:bldP spid="55" grpId="0" animBg="1" advAuto="0"/>
      <p:bldP spid="56" grpId="0" animBg="1" advAuto="0"/>
      <p:bldP spid="5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4"/>
          <p:cNvSpPr/>
          <p:nvPr/>
        </p:nvSpPr>
        <p:spPr>
          <a:xfrm flipV="1">
            <a:off x="3740132" y="906173"/>
            <a:ext cx="994738" cy="994738"/>
          </a:xfrm>
          <a:prstGeom prst="line">
            <a:avLst/>
          </a:prstGeom>
          <a:ln w="44450">
            <a:solidFill>
              <a:srgbClr val="FF8A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Oval 3"/>
          <p:cNvSpPr/>
          <p:nvPr/>
        </p:nvSpPr>
        <p:spPr>
          <a:xfrm>
            <a:off x="1305980" y="1607354"/>
            <a:ext cx="2778939" cy="2778938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Oval 4"/>
          <p:cNvSpPr/>
          <p:nvPr/>
        </p:nvSpPr>
        <p:spPr>
          <a:xfrm>
            <a:off x="1604918" y="1906292"/>
            <a:ext cx="2181064" cy="218106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0" name="Group"/>
          <p:cNvGrpSpPr/>
          <p:nvPr/>
        </p:nvGrpSpPr>
        <p:grpSpPr>
          <a:xfrm>
            <a:off x="2695450" y="1203443"/>
            <a:ext cx="1793380" cy="3586760"/>
            <a:chOff x="0" y="0"/>
            <a:chExt cx="1793379" cy="3586759"/>
          </a:xfrm>
        </p:grpSpPr>
        <p:sp>
          <p:nvSpPr>
            <p:cNvPr id="11" name="Arc 6"/>
            <p:cNvSpPr/>
            <p:nvPr/>
          </p:nvSpPr>
          <p:spPr>
            <a:xfrm>
              <a:off x="0" y="0"/>
              <a:ext cx="1793380" cy="35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Straight Connector 9"/>
            <p:cNvSpPr/>
            <p:nvPr/>
          </p:nvSpPr>
          <p:spPr>
            <a:xfrm flipH="1">
              <a:off x="8242" y="0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traight Connector 10"/>
            <p:cNvSpPr/>
            <p:nvPr/>
          </p:nvSpPr>
          <p:spPr>
            <a:xfrm flipH="1">
              <a:off x="16486" y="3182848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" name="Oval 16"/>
          <p:cNvSpPr/>
          <p:nvPr/>
        </p:nvSpPr>
        <p:spPr>
          <a:xfrm>
            <a:off x="4407900" y="24746"/>
            <a:ext cx="1215979" cy="1215978"/>
          </a:xfrm>
          <a:prstGeom prst="ellipse">
            <a:avLst/>
          </a:pr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Oval 17"/>
          <p:cNvSpPr/>
          <p:nvPr/>
        </p:nvSpPr>
        <p:spPr>
          <a:xfrm>
            <a:off x="4504052" y="120897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Straight Connector 44"/>
          <p:cNvSpPr/>
          <p:nvPr/>
        </p:nvSpPr>
        <p:spPr>
          <a:xfrm flipV="1">
            <a:off x="4149237" y="2187822"/>
            <a:ext cx="1277593" cy="399281"/>
          </a:xfrm>
          <a:prstGeom prst="line">
            <a:avLst/>
          </a:prstGeom>
          <a:ln w="44450">
            <a:solidFill>
              <a:srgbClr val="FF32A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Oval 47"/>
          <p:cNvSpPr/>
          <p:nvPr/>
        </p:nvSpPr>
        <p:spPr>
          <a:xfrm>
            <a:off x="5167442" y="1522461"/>
            <a:ext cx="1215978" cy="1215978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Oval 48"/>
          <p:cNvSpPr/>
          <p:nvPr/>
        </p:nvSpPr>
        <p:spPr>
          <a:xfrm>
            <a:off x="5263594" y="1618612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traight Connector 57"/>
          <p:cNvSpPr/>
          <p:nvPr/>
        </p:nvSpPr>
        <p:spPr>
          <a:xfrm>
            <a:off x="4187721" y="3414671"/>
            <a:ext cx="1200625" cy="341029"/>
          </a:xfrm>
          <a:prstGeom prst="line">
            <a:avLst/>
          </a:prstGeom>
          <a:ln w="44450">
            <a:solidFill>
              <a:srgbClr val="6428A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Oval 60"/>
          <p:cNvSpPr/>
          <p:nvPr/>
        </p:nvSpPr>
        <p:spPr>
          <a:xfrm>
            <a:off x="5167442" y="3253305"/>
            <a:ext cx="1215978" cy="1215978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Oval 61"/>
          <p:cNvSpPr/>
          <p:nvPr/>
        </p:nvSpPr>
        <p:spPr>
          <a:xfrm>
            <a:off x="5263594" y="3349456"/>
            <a:ext cx="1023675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Straight Connector 69"/>
          <p:cNvSpPr/>
          <p:nvPr/>
        </p:nvSpPr>
        <p:spPr>
          <a:xfrm>
            <a:off x="3740132" y="4090878"/>
            <a:ext cx="994739" cy="994738"/>
          </a:xfrm>
          <a:prstGeom prst="line">
            <a:avLst/>
          </a:prstGeom>
          <a:ln w="44450">
            <a:solidFill>
              <a:srgbClr val="4FACFE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Oval 72"/>
          <p:cNvSpPr/>
          <p:nvPr/>
        </p:nvSpPr>
        <p:spPr>
          <a:xfrm>
            <a:off x="4410331" y="4770949"/>
            <a:ext cx="1215978" cy="1215978"/>
          </a:xfrm>
          <a:prstGeom prst="ellipse">
            <a:avLst/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Oval 73"/>
          <p:cNvSpPr/>
          <p:nvPr/>
        </p:nvSpPr>
        <p:spPr>
          <a:xfrm>
            <a:off x="4506482" y="4867100"/>
            <a:ext cx="1023676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Shape"/>
          <p:cNvSpPr/>
          <p:nvPr/>
        </p:nvSpPr>
        <p:spPr>
          <a:xfrm>
            <a:off x="3444112" y="1679584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"/>
          <p:cNvSpPr/>
          <p:nvPr/>
        </p:nvSpPr>
        <p:spPr>
          <a:xfrm rot="1787873">
            <a:off x="3852698" y="2335234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"/>
          <p:cNvSpPr/>
          <p:nvPr/>
        </p:nvSpPr>
        <p:spPr>
          <a:xfrm rot="3710598">
            <a:off x="3849241" y="313700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"/>
          <p:cNvSpPr/>
          <p:nvPr/>
        </p:nvSpPr>
        <p:spPr>
          <a:xfrm rot="5581659">
            <a:off x="3450124" y="3800652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"/>
          <p:cNvSpPr/>
          <p:nvPr/>
        </p:nvSpPr>
        <p:spPr>
          <a:xfrm flipH="1">
            <a:off x="1402641" y="1679584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"/>
          <p:cNvSpPr/>
          <p:nvPr/>
        </p:nvSpPr>
        <p:spPr>
          <a:xfrm rot="19812127" flipH="1">
            <a:off x="994056" y="2335234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Shape"/>
          <p:cNvSpPr/>
          <p:nvPr/>
        </p:nvSpPr>
        <p:spPr>
          <a:xfrm rot="17889402" flipH="1">
            <a:off x="997512" y="313700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"/>
          <p:cNvSpPr/>
          <p:nvPr/>
        </p:nvSpPr>
        <p:spPr>
          <a:xfrm rot="16018341" flipH="1">
            <a:off x="1396629" y="3800652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TextBox 52"/>
          <p:cNvSpPr txBox="1"/>
          <p:nvPr/>
        </p:nvSpPr>
        <p:spPr>
          <a:xfrm>
            <a:off x="5814513" y="284303"/>
            <a:ext cx="2147663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وجود کسری ظرفیت</a:t>
            </a: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تولید</a:t>
            </a:r>
          </a:p>
          <a:p>
            <a:pPr algn="ctr"/>
            <a:r>
              <a:rPr dirty="0" smtClean="0"/>
              <a:t>    </a:t>
            </a:r>
            <a:endParaRPr dirty="0"/>
          </a:p>
        </p:txBody>
      </p:sp>
      <p:sp>
        <p:nvSpPr>
          <p:cNvPr id="35" name="TextBox 52"/>
          <p:cNvSpPr txBox="1"/>
          <p:nvPr/>
        </p:nvSpPr>
        <p:spPr>
          <a:xfrm>
            <a:off x="6497396" y="1843628"/>
            <a:ext cx="2815557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بالارفتن احتمال خاموشی</a:t>
            </a:r>
            <a:r>
              <a:rPr lang="en-US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و تبعات ناشی از آن </a:t>
            </a:r>
          </a:p>
          <a:p>
            <a:pPr algn="r" rtl="1"/>
            <a:r>
              <a:rPr dirty="0" smtClean="0"/>
              <a:t>     </a:t>
            </a:r>
            <a:endParaRPr dirty="0"/>
          </a:p>
        </p:txBody>
      </p:sp>
      <p:sp>
        <p:nvSpPr>
          <p:cNvPr id="37" name="TextBox 52"/>
          <p:cNvSpPr txBox="1"/>
          <p:nvPr/>
        </p:nvSpPr>
        <p:spPr>
          <a:xfrm>
            <a:off x="6815991" y="3567030"/>
            <a:ext cx="2054351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کاهش قابلیت اطمینان شبکه برق</a:t>
            </a:r>
          </a:p>
          <a:p>
            <a:r>
              <a:rPr dirty="0" smtClean="0"/>
              <a:t>     </a:t>
            </a:r>
            <a:endParaRPr dirty="0"/>
          </a:p>
        </p:txBody>
      </p:sp>
      <p:sp>
        <p:nvSpPr>
          <p:cNvPr id="39" name="TextBox 52"/>
          <p:cNvSpPr txBox="1"/>
          <p:nvPr/>
        </p:nvSpPr>
        <p:spPr>
          <a:xfrm>
            <a:off x="5880348" y="5146685"/>
            <a:ext cx="2045577" cy="9694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/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افزایش قیمت برق مصرفی</a:t>
            </a:r>
          </a:p>
          <a:p>
            <a:r>
              <a:rPr dirty="0" smtClean="0"/>
              <a:t>     </a:t>
            </a:r>
            <a:endParaRPr dirty="0"/>
          </a:p>
        </p:txBody>
      </p:sp>
      <p:sp>
        <p:nvSpPr>
          <p:cNvPr id="46" name="TextBox 52">
            <a:extLst>
              <a:ext uri="{FF2B5EF4-FFF2-40B4-BE49-F238E27FC236}">
                <a16:creationId xmlns="" xmlns:a16="http://schemas.microsoft.com/office/drawing/2014/main" id="{06F9A16F-3896-2242-B9D0-7C485E4A685F}"/>
              </a:ext>
            </a:extLst>
          </p:cNvPr>
          <p:cNvSpPr txBox="1"/>
          <p:nvPr/>
        </p:nvSpPr>
        <p:spPr>
          <a:xfrm>
            <a:off x="1660413" y="2347506"/>
            <a:ext cx="2006867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pPr lvl="0" algn="ctr">
              <a:defRPr/>
            </a:pP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اضافه تقاضای برق در ساعت اوج مصرف در تابستان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grpSp>
        <p:nvGrpSpPr>
          <p:cNvPr id="51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52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4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TextBox 34"/>
          <p:cNvSpPr txBox="1"/>
          <p:nvPr/>
        </p:nvSpPr>
        <p:spPr>
          <a:xfrm>
            <a:off x="10676008" y="1521439"/>
            <a:ext cx="896713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endParaRPr dirty="0"/>
          </a:p>
        </p:txBody>
      </p:sp>
      <p:sp>
        <p:nvSpPr>
          <p:cNvPr id="57" name="TextBox 34"/>
          <p:cNvSpPr txBox="1"/>
          <p:nvPr/>
        </p:nvSpPr>
        <p:spPr>
          <a:xfrm>
            <a:off x="8650984" y="531577"/>
            <a:ext cx="347603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dirty="0" smtClean="0">
                <a:cs typeface="B Titr" panose="00000700000000000000" pitchFamily="2" charset="-78"/>
              </a:rPr>
              <a:t>شرح مسئله</a:t>
            </a:r>
            <a:endParaRPr dirty="0">
              <a:cs typeface="B Titr" panose="00000700000000000000" pitchFamily="2" charset="-78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5" b="23410"/>
          <a:stretch/>
        </p:blipFill>
        <p:spPr>
          <a:xfrm>
            <a:off x="4545934" y="163144"/>
            <a:ext cx="938073" cy="9958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4156"/>
          <a:stretch/>
        </p:blipFill>
        <p:spPr>
          <a:xfrm>
            <a:off x="5289671" y="1626729"/>
            <a:ext cx="993095" cy="1039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7820" r="9365" b="18017"/>
          <a:stretch/>
        </p:blipFill>
        <p:spPr>
          <a:xfrm>
            <a:off x="5359283" y="3445458"/>
            <a:ext cx="853870" cy="853870"/>
          </a:xfrm>
          <a:prstGeom prst="ellipse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11" y="4926904"/>
            <a:ext cx="928318" cy="9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4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2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6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2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8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8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3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  <p:bldP spid="10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5" grpId="0" animBg="1" advAuto="0"/>
      <p:bldP spid="37" grpId="0" animBg="1" advAuto="0"/>
      <p:bldP spid="39" grpId="0" animBg="1" advAuto="0"/>
      <p:bldP spid="46" grpId="0"/>
      <p:bldP spid="51" grpId="0" animBg="1" advAuto="0"/>
      <p:bldP spid="54" grpId="0" animBg="1" advAuto="0"/>
      <p:bldP spid="55" grpId="0" animBg="1" advAuto="0"/>
      <p:bldP spid="56" grpId="0" animBg="1" advAuto="0"/>
      <p:bldP spid="5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9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TextBox 34"/>
          <p:cNvSpPr txBox="1"/>
          <p:nvPr/>
        </p:nvSpPr>
        <p:spPr>
          <a:xfrm>
            <a:off x="8615339" y="641781"/>
            <a:ext cx="336401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چشم انداز طرح</a:t>
            </a:r>
            <a:endParaRPr sz="2400" dirty="0">
              <a:cs typeface="B Titr" panose="00000700000000000000" pitchFamily="2" charset="-78"/>
            </a:endParaRPr>
          </a:p>
        </p:txBody>
      </p:sp>
      <p:sp>
        <p:nvSpPr>
          <p:cNvPr id="20" name="Freeform 17"/>
          <p:cNvSpPr/>
          <p:nvPr/>
        </p:nvSpPr>
        <p:spPr>
          <a:xfrm>
            <a:off x="3141783" y="893019"/>
            <a:ext cx="2676779" cy="2924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99" y="0"/>
                </a:moveTo>
                <a:cubicBezTo>
                  <a:pt x="16316" y="0"/>
                  <a:pt x="21600" y="4835"/>
                  <a:pt x="21600" y="10800"/>
                </a:cubicBezTo>
                <a:cubicBezTo>
                  <a:pt x="21600" y="16765"/>
                  <a:pt x="16316" y="21600"/>
                  <a:pt x="9799" y="21600"/>
                </a:cubicBezTo>
                <a:cubicBezTo>
                  <a:pt x="7354" y="21600"/>
                  <a:pt x="5084" y="20920"/>
                  <a:pt x="3200" y="19756"/>
                </a:cubicBezTo>
                <a:lnTo>
                  <a:pt x="2658" y="19384"/>
                </a:lnTo>
                <a:lnTo>
                  <a:pt x="7584" y="19384"/>
                </a:lnTo>
                <a:lnTo>
                  <a:pt x="7584" y="2216"/>
                </a:lnTo>
                <a:lnTo>
                  <a:pt x="4543" y="2216"/>
                </a:lnTo>
                <a:cubicBezTo>
                  <a:pt x="3674" y="3242"/>
                  <a:pt x="2492" y="4009"/>
                  <a:pt x="996" y="4518"/>
                </a:cubicBezTo>
                <a:lnTo>
                  <a:pt x="0" y="4780"/>
                </a:lnTo>
                <a:lnTo>
                  <a:pt x="13" y="4762"/>
                </a:lnTo>
                <a:cubicBezTo>
                  <a:pt x="2133" y="1889"/>
                  <a:pt x="5725" y="0"/>
                  <a:pt x="979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65100" dist="114300" dir="2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Freeform 19"/>
          <p:cNvSpPr/>
          <p:nvPr/>
        </p:nvSpPr>
        <p:spPr>
          <a:xfrm>
            <a:off x="3339260" y="1009198"/>
            <a:ext cx="2365561" cy="2706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4" y="0"/>
                </a:moveTo>
                <a:cubicBezTo>
                  <a:pt x="16068" y="0"/>
                  <a:pt x="21600" y="4835"/>
                  <a:pt x="21600" y="10800"/>
                </a:cubicBezTo>
                <a:cubicBezTo>
                  <a:pt x="21600" y="16765"/>
                  <a:pt x="16068" y="21600"/>
                  <a:pt x="9244" y="21600"/>
                </a:cubicBezTo>
                <a:cubicBezTo>
                  <a:pt x="7112" y="21600"/>
                  <a:pt x="5106" y="21128"/>
                  <a:pt x="3355" y="20297"/>
                </a:cubicBezTo>
                <a:lnTo>
                  <a:pt x="2944" y="20078"/>
                </a:lnTo>
                <a:lnTo>
                  <a:pt x="6738" y="20078"/>
                </a:lnTo>
                <a:lnTo>
                  <a:pt x="6738" y="20010"/>
                </a:lnTo>
                <a:lnTo>
                  <a:pt x="6743" y="20010"/>
                </a:lnTo>
                <a:lnTo>
                  <a:pt x="6743" y="1453"/>
                </a:lnTo>
                <a:lnTo>
                  <a:pt x="3302" y="1453"/>
                </a:lnTo>
                <a:cubicBezTo>
                  <a:pt x="2647" y="2193"/>
                  <a:pt x="1834" y="2808"/>
                  <a:pt x="863" y="3299"/>
                </a:cubicBezTo>
                <a:lnTo>
                  <a:pt x="0" y="3651"/>
                </a:lnTo>
                <a:lnTo>
                  <a:pt x="508" y="3163"/>
                </a:lnTo>
                <a:cubicBezTo>
                  <a:pt x="2743" y="1209"/>
                  <a:pt x="5832" y="0"/>
                  <a:pt x="9244" y="0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Freeform 20"/>
          <p:cNvSpPr/>
          <p:nvPr/>
        </p:nvSpPr>
        <p:spPr>
          <a:xfrm>
            <a:off x="3047106" y="1141104"/>
            <a:ext cx="1053994" cy="2415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7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8324" y="21600"/>
                </a:lnTo>
                <a:lnTo>
                  <a:pt x="8324" y="10038"/>
                </a:lnTo>
                <a:cubicBezTo>
                  <a:pt x="8324" y="8436"/>
                  <a:pt x="8247" y="7492"/>
                  <a:pt x="8093" y="7208"/>
                </a:cubicBezTo>
                <a:cubicBezTo>
                  <a:pt x="7938" y="6924"/>
                  <a:pt x="7521" y="6711"/>
                  <a:pt x="6841" y="6568"/>
                </a:cubicBezTo>
                <a:cubicBezTo>
                  <a:pt x="6161" y="6425"/>
                  <a:pt x="4478" y="6354"/>
                  <a:pt x="1790" y="6354"/>
                </a:cubicBezTo>
                <a:lnTo>
                  <a:pt x="0" y="6354"/>
                </a:lnTo>
                <a:lnTo>
                  <a:pt x="0" y="3427"/>
                </a:lnTo>
                <a:cubicBezTo>
                  <a:pt x="5995" y="2864"/>
                  <a:pt x="10521" y="1722"/>
                  <a:pt x="1357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Freeform 22"/>
          <p:cNvSpPr/>
          <p:nvPr/>
        </p:nvSpPr>
        <p:spPr>
          <a:xfrm>
            <a:off x="5695142" y="1480037"/>
            <a:ext cx="1893942" cy="231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09" y="0"/>
                </a:moveTo>
                <a:cubicBezTo>
                  <a:pt x="15694" y="0"/>
                  <a:pt x="21600" y="4835"/>
                  <a:pt x="21600" y="10800"/>
                </a:cubicBezTo>
                <a:cubicBezTo>
                  <a:pt x="21600" y="16765"/>
                  <a:pt x="15694" y="21600"/>
                  <a:pt x="8409" y="21600"/>
                </a:cubicBezTo>
                <a:cubicBezTo>
                  <a:pt x="5677" y="21600"/>
                  <a:pt x="3139" y="20920"/>
                  <a:pt x="1034" y="19756"/>
                </a:cubicBezTo>
                <a:lnTo>
                  <a:pt x="308" y="19311"/>
                </a:lnTo>
                <a:lnTo>
                  <a:pt x="417" y="19325"/>
                </a:lnTo>
                <a:cubicBezTo>
                  <a:pt x="755" y="19353"/>
                  <a:pt x="1112" y="19367"/>
                  <a:pt x="1490" y="19367"/>
                </a:cubicBezTo>
                <a:cubicBezTo>
                  <a:pt x="2818" y="19367"/>
                  <a:pt x="3916" y="19175"/>
                  <a:pt x="4783" y="18792"/>
                </a:cubicBezTo>
                <a:cubicBezTo>
                  <a:pt x="5650" y="18409"/>
                  <a:pt x="6260" y="17851"/>
                  <a:pt x="6611" y="17120"/>
                </a:cubicBezTo>
                <a:cubicBezTo>
                  <a:pt x="6962" y="16388"/>
                  <a:pt x="7138" y="15377"/>
                  <a:pt x="7138" y="14087"/>
                </a:cubicBezTo>
                <a:cubicBezTo>
                  <a:pt x="7138" y="12350"/>
                  <a:pt x="6953" y="11232"/>
                  <a:pt x="6582" y="10733"/>
                </a:cubicBezTo>
                <a:cubicBezTo>
                  <a:pt x="6212" y="10234"/>
                  <a:pt x="5703" y="9923"/>
                  <a:pt x="5057" y="9801"/>
                </a:cubicBezTo>
                <a:cubicBezTo>
                  <a:pt x="5721" y="9598"/>
                  <a:pt x="6205" y="9282"/>
                  <a:pt x="6509" y="8854"/>
                </a:cubicBezTo>
                <a:cubicBezTo>
                  <a:pt x="6814" y="8426"/>
                  <a:pt x="6967" y="7750"/>
                  <a:pt x="6967" y="6825"/>
                </a:cubicBezTo>
                <a:cubicBezTo>
                  <a:pt x="6967" y="5461"/>
                  <a:pt x="6552" y="4389"/>
                  <a:pt x="5723" y="3607"/>
                </a:cubicBezTo>
                <a:cubicBezTo>
                  <a:pt x="4894" y="2826"/>
                  <a:pt x="3342" y="2435"/>
                  <a:pt x="1067" y="2435"/>
                </a:cubicBezTo>
                <a:lnTo>
                  <a:pt x="0" y="2480"/>
                </a:lnTo>
                <a:lnTo>
                  <a:pt x="18" y="2466"/>
                </a:lnTo>
                <a:cubicBezTo>
                  <a:pt x="2299" y="926"/>
                  <a:pt x="5222" y="0"/>
                  <a:pt x="840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76200" dist="50800" dir="336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Freeform 23"/>
          <p:cNvSpPr/>
          <p:nvPr/>
        </p:nvSpPr>
        <p:spPr>
          <a:xfrm>
            <a:off x="5838333" y="1562475"/>
            <a:ext cx="1659656" cy="2140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72" y="0"/>
                </a:moveTo>
                <a:cubicBezTo>
                  <a:pt x="15364" y="0"/>
                  <a:pt x="21600" y="4835"/>
                  <a:pt x="21600" y="10800"/>
                </a:cubicBezTo>
                <a:cubicBezTo>
                  <a:pt x="21600" y="16765"/>
                  <a:pt x="15364" y="21600"/>
                  <a:pt x="7672" y="21600"/>
                </a:cubicBezTo>
                <a:cubicBezTo>
                  <a:pt x="5269" y="21600"/>
                  <a:pt x="3007" y="21128"/>
                  <a:pt x="1034" y="20296"/>
                </a:cubicBezTo>
                <a:lnTo>
                  <a:pt x="476" y="20034"/>
                </a:lnTo>
                <a:lnTo>
                  <a:pt x="864" y="20020"/>
                </a:lnTo>
                <a:cubicBezTo>
                  <a:pt x="1902" y="19942"/>
                  <a:pt x="2792" y="19748"/>
                  <a:pt x="3534" y="19438"/>
                </a:cubicBezTo>
                <a:cubicBezTo>
                  <a:pt x="4524" y="19024"/>
                  <a:pt x="5219" y="18421"/>
                  <a:pt x="5621" y="17630"/>
                </a:cubicBezTo>
                <a:cubicBezTo>
                  <a:pt x="6022" y="16840"/>
                  <a:pt x="6222" y="15747"/>
                  <a:pt x="6222" y="14353"/>
                </a:cubicBezTo>
                <a:cubicBezTo>
                  <a:pt x="6222" y="12476"/>
                  <a:pt x="6011" y="11267"/>
                  <a:pt x="5588" y="10728"/>
                </a:cubicBezTo>
                <a:cubicBezTo>
                  <a:pt x="5165" y="10188"/>
                  <a:pt x="4585" y="9852"/>
                  <a:pt x="3847" y="9720"/>
                </a:cubicBezTo>
                <a:cubicBezTo>
                  <a:pt x="4604" y="9501"/>
                  <a:pt x="5157" y="9160"/>
                  <a:pt x="5505" y="8697"/>
                </a:cubicBezTo>
                <a:cubicBezTo>
                  <a:pt x="5852" y="8234"/>
                  <a:pt x="6026" y="7503"/>
                  <a:pt x="6026" y="6504"/>
                </a:cubicBezTo>
                <a:cubicBezTo>
                  <a:pt x="6026" y="5030"/>
                  <a:pt x="5553" y="3870"/>
                  <a:pt x="4607" y="3026"/>
                </a:cubicBezTo>
                <a:cubicBezTo>
                  <a:pt x="3897" y="2393"/>
                  <a:pt x="2724" y="1997"/>
                  <a:pt x="1086" y="1838"/>
                </a:cubicBezTo>
                <a:lnTo>
                  <a:pt x="0" y="1790"/>
                </a:lnTo>
                <a:lnTo>
                  <a:pt x="1034" y="1304"/>
                </a:lnTo>
                <a:cubicBezTo>
                  <a:pt x="3007" y="472"/>
                  <a:pt x="5269" y="0"/>
                  <a:pt x="7672" y="0"/>
                </a:cubicBez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Freeform 24"/>
          <p:cNvSpPr/>
          <p:nvPr/>
        </p:nvSpPr>
        <p:spPr>
          <a:xfrm>
            <a:off x="5315882" y="1738776"/>
            <a:ext cx="996546" cy="1813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1" y="0"/>
                </a:moveTo>
                <a:cubicBezTo>
                  <a:pt x="14385" y="0"/>
                  <a:pt x="17334" y="498"/>
                  <a:pt x="18910" y="1495"/>
                </a:cubicBezTo>
                <a:cubicBezTo>
                  <a:pt x="20486" y="2492"/>
                  <a:pt x="21274" y="3860"/>
                  <a:pt x="21274" y="5600"/>
                </a:cubicBezTo>
                <a:cubicBezTo>
                  <a:pt x="21274" y="6780"/>
                  <a:pt x="20984" y="7643"/>
                  <a:pt x="20405" y="8189"/>
                </a:cubicBezTo>
                <a:cubicBezTo>
                  <a:pt x="19826" y="8735"/>
                  <a:pt x="18906" y="9138"/>
                  <a:pt x="17645" y="9396"/>
                </a:cubicBezTo>
                <a:cubicBezTo>
                  <a:pt x="18873" y="9552"/>
                  <a:pt x="19839" y="9949"/>
                  <a:pt x="20544" y="10586"/>
                </a:cubicBezTo>
                <a:cubicBezTo>
                  <a:pt x="21248" y="11223"/>
                  <a:pt x="21600" y="12649"/>
                  <a:pt x="21600" y="14865"/>
                </a:cubicBezTo>
                <a:cubicBezTo>
                  <a:pt x="21600" y="16511"/>
                  <a:pt x="21266" y="17800"/>
                  <a:pt x="20598" y="18734"/>
                </a:cubicBezTo>
                <a:cubicBezTo>
                  <a:pt x="19930" y="19667"/>
                  <a:pt x="18772" y="20378"/>
                  <a:pt x="17124" y="20867"/>
                </a:cubicBezTo>
                <a:cubicBezTo>
                  <a:pt x="15476" y="21356"/>
                  <a:pt x="13390" y="21600"/>
                  <a:pt x="10865" y="21600"/>
                </a:cubicBezTo>
                <a:cubicBezTo>
                  <a:pt x="7996" y="21600"/>
                  <a:pt x="5730" y="21317"/>
                  <a:pt x="4067" y="20752"/>
                </a:cubicBezTo>
                <a:cubicBezTo>
                  <a:pt x="2404" y="20187"/>
                  <a:pt x="1311" y="19495"/>
                  <a:pt x="786" y="18676"/>
                </a:cubicBezTo>
                <a:cubicBezTo>
                  <a:pt x="262" y="17856"/>
                  <a:pt x="0" y="16461"/>
                  <a:pt x="0" y="14492"/>
                </a:cubicBezTo>
                <a:lnTo>
                  <a:pt x="0" y="12637"/>
                </a:lnTo>
                <a:lnTo>
                  <a:pt x="9670" y="12637"/>
                </a:lnTo>
                <a:lnTo>
                  <a:pt x="9670" y="16184"/>
                </a:lnTo>
                <a:cubicBezTo>
                  <a:pt x="9670" y="17034"/>
                  <a:pt x="9734" y="17543"/>
                  <a:pt x="9862" y="17712"/>
                </a:cubicBezTo>
                <a:cubicBezTo>
                  <a:pt x="9990" y="17880"/>
                  <a:pt x="10267" y="17964"/>
                  <a:pt x="10691" y="17964"/>
                </a:cubicBezTo>
                <a:cubicBezTo>
                  <a:pt x="11176" y="17964"/>
                  <a:pt x="11504" y="17846"/>
                  <a:pt x="11674" y="17610"/>
                </a:cubicBezTo>
                <a:cubicBezTo>
                  <a:pt x="11845" y="17374"/>
                  <a:pt x="11930" y="16640"/>
                  <a:pt x="11930" y="15407"/>
                </a:cubicBezTo>
                <a:lnTo>
                  <a:pt x="11930" y="14003"/>
                </a:lnTo>
                <a:cubicBezTo>
                  <a:pt x="11930" y="13269"/>
                  <a:pt x="11798" y="12746"/>
                  <a:pt x="11533" y="12434"/>
                </a:cubicBezTo>
                <a:cubicBezTo>
                  <a:pt x="11269" y="12121"/>
                  <a:pt x="10878" y="11916"/>
                  <a:pt x="10361" y="11818"/>
                </a:cubicBezTo>
                <a:cubicBezTo>
                  <a:pt x="9844" y="11720"/>
                  <a:pt x="8614" y="11661"/>
                  <a:pt x="6671" y="11642"/>
                </a:cubicBezTo>
                <a:lnTo>
                  <a:pt x="6671" y="8199"/>
                </a:lnTo>
                <a:cubicBezTo>
                  <a:pt x="9012" y="8199"/>
                  <a:pt x="10382" y="8162"/>
                  <a:pt x="10781" y="8087"/>
                </a:cubicBezTo>
                <a:cubicBezTo>
                  <a:pt x="11179" y="8013"/>
                  <a:pt x="11470" y="7845"/>
                  <a:pt x="11654" y="7583"/>
                </a:cubicBezTo>
                <a:cubicBezTo>
                  <a:pt x="11838" y="7321"/>
                  <a:pt x="11930" y="6879"/>
                  <a:pt x="11930" y="6256"/>
                </a:cubicBezTo>
                <a:lnTo>
                  <a:pt x="11930" y="5127"/>
                </a:lnTo>
                <a:cubicBezTo>
                  <a:pt x="11930" y="4468"/>
                  <a:pt x="11836" y="4055"/>
                  <a:pt x="11647" y="3887"/>
                </a:cubicBezTo>
                <a:cubicBezTo>
                  <a:pt x="11459" y="3719"/>
                  <a:pt x="11177" y="3636"/>
                  <a:pt x="10800" y="3636"/>
                </a:cubicBezTo>
                <a:cubicBezTo>
                  <a:pt x="10376" y="3636"/>
                  <a:pt x="10082" y="3723"/>
                  <a:pt x="9917" y="3898"/>
                </a:cubicBezTo>
                <a:cubicBezTo>
                  <a:pt x="9752" y="4073"/>
                  <a:pt x="9670" y="4529"/>
                  <a:pt x="9670" y="5265"/>
                </a:cubicBezTo>
                <a:lnTo>
                  <a:pt x="9670" y="7183"/>
                </a:lnTo>
                <a:lnTo>
                  <a:pt x="0" y="7183"/>
                </a:lnTo>
                <a:lnTo>
                  <a:pt x="0" y="5203"/>
                </a:lnTo>
                <a:cubicBezTo>
                  <a:pt x="0" y="3181"/>
                  <a:pt x="816" y="1809"/>
                  <a:pt x="2447" y="1085"/>
                </a:cubicBezTo>
                <a:cubicBezTo>
                  <a:pt x="4078" y="362"/>
                  <a:pt x="6616" y="0"/>
                  <a:pt x="1006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Freeform 12"/>
          <p:cNvSpPr/>
          <p:nvPr/>
        </p:nvSpPr>
        <p:spPr>
          <a:xfrm>
            <a:off x="4221772" y="3122563"/>
            <a:ext cx="1834111" cy="2015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5" y="0"/>
                </a:moveTo>
                <a:cubicBezTo>
                  <a:pt x="16220" y="0"/>
                  <a:pt x="21600" y="4835"/>
                  <a:pt x="21600" y="10800"/>
                </a:cubicBezTo>
                <a:cubicBezTo>
                  <a:pt x="21600" y="16765"/>
                  <a:pt x="16220" y="21600"/>
                  <a:pt x="9585" y="21600"/>
                </a:cubicBezTo>
                <a:cubicBezTo>
                  <a:pt x="6681" y="21600"/>
                  <a:pt x="4019" y="20674"/>
                  <a:pt x="1942" y="19134"/>
                </a:cubicBezTo>
                <a:lnTo>
                  <a:pt x="1194" y="18523"/>
                </a:lnTo>
                <a:lnTo>
                  <a:pt x="7191" y="18523"/>
                </a:lnTo>
                <a:lnTo>
                  <a:pt x="7191" y="15723"/>
                </a:lnTo>
                <a:lnTo>
                  <a:pt x="3035" y="15723"/>
                </a:lnTo>
                <a:cubicBezTo>
                  <a:pt x="5146" y="12925"/>
                  <a:pt x="6422" y="11061"/>
                  <a:pt x="6865" y="10128"/>
                </a:cubicBezTo>
                <a:cubicBezTo>
                  <a:pt x="7307" y="9196"/>
                  <a:pt x="7529" y="8307"/>
                  <a:pt x="7529" y="7462"/>
                </a:cubicBezTo>
                <a:cubicBezTo>
                  <a:pt x="7529" y="6335"/>
                  <a:pt x="7123" y="5401"/>
                  <a:pt x="6311" y="4658"/>
                </a:cubicBezTo>
                <a:cubicBezTo>
                  <a:pt x="5499" y="3916"/>
                  <a:pt x="4313" y="3545"/>
                  <a:pt x="2754" y="3545"/>
                </a:cubicBezTo>
                <a:cubicBezTo>
                  <a:pt x="1961" y="3545"/>
                  <a:pt x="1274" y="3666"/>
                  <a:pt x="695" y="3908"/>
                </a:cubicBezTo>
                <a:lnTo>
                  <a:pt x="0" y="4306"/>
                </a:lnTo>
                <a:lnTo>
                  <a:pt x="313" y="3930"/>
                </a:lnTo>
                <a:cubicBezTo>
                  <a:pt x="2517" y="1530"/>
                  <a:pt x="5852" y="0"/>
                  <a:pt x="958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Freeform 14"/>
          <p:cNvSpPr/>
          <p:nvPr/>
        </p:nvSpPr>
        <p:spPr>
          <a:xfrm>
            <a:off x="4373975" y="3174468"/>
            <a:ext cx="1572859" cy="186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51" y="0"/>
                </a:moveTo>
                <a:cubicBezTo>
                  <a:pt x="15892" y="0"/>
                  <a:pt x="21600" y="4835"/>
                  <a:pt x="21600" y="10800"/>
                </a:cubicBezTo>
                <a:cubicBezTo>
                  <a:pt x="21600" y="16765"/>
                  <a:pt x="15892" y="21600"/>
                  <a:pt x="8851" y="21600"/>
                </a:cubicBezTo>
                <a:cubicBezTo>
                  <a:pt x="6211" y="21600"/>
                  <a:pt x="3758" y="20920"/>
                  <a:pt x="1723" y="19756"/>
                </a:cubicBezTo>
                <a:lnTo>
                  <a:pt x="763" y="19147"/>
                </a:lnTo>
                <a:lnTo>
                  <a:pt x="6106" y="19147"/>
                </a:lnTo>
                <a:lnTo>
                  <a:pt x="6106" y="16120"/>
                </a:lnTo>
                <a:lnTo>
                  <a:pt x="1340" y="16120"/>
                </a:lnTo>
                <a:cubicBezTo>
                  <a:pt x="3761" y="13097"/>
                  <a:pt x="5225" y="11082"/>
                  <a:pt x="5732" y="10074"/>
                </a:cubicBezTo>
                <a:cubicBezTo>
                  <a:pt x="6240" y="9067"/>
                  <a:pt x="6493" y="8106"/>
                  <a:pt x="6493" y="7192"/>
                </a:cubicBezTo>
                <a:cubicBezTo>
                  <a:pt x="6493" y="5974"/>
                  <a:pt x="6028" y="4964"/>
                  <a:pt x="5096" y="4162"/>
                </a:cubicBezTo>
                <a:cubicBezTo>
                  <a:pt x="4165" y="3360"/>
                  <a:pt x="2806" y="2958"/>
                  <a:pt x="1018" y="2958"/>
                </a:cubicBezTo>
                <a:lnTo>
                  <a:pt x="0" y="3037"/>
                </a:lnTo>
                <a:lnTo>
                  <a:pt x="741" y="2466"/>
                </a:lnTo>
                <a:cubicBezTo>
                  <a:pt x="2945" y="926"/>
                  <a:pt x="5770" y="0"/>
                  <a:pt x="8851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Freeform 13"/>
          <p:cNvSpPr/>
          <p:nvPr/>
        </p:nvSpPr>
        <p:spPr>
          <a:xfrm>
            <a:off x="4127093" y="3484250"/>
            <a:ext cx="714254" cy="1313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19" y="0"/>
                </a:moveTo>
                <a:cubicBezTo>
                  <a:pt x="13935" y="0"/>
                  <a:pt x="16761" y="535"/>
                  <a:pt x="18696" y="1606"/>
                </a:cubicBezTo>
                <a:cubicBezTo>
                  <a:pt x="20632" y="2676"/>
                  <a:pt x="21600" y="4024"/>
                  <a:pt x="21600" y="5649"/>
                </a:cubicBezTo>
                <a:cubicBezTo>
                  <a:pt x="21600" y="6868"/>
                  <a:pt x="21073" y="8150"/>
                  <a:pt x="20018" y="9494"/>
                </a:cubicBezTo>
                <a:cubicBezTo>
                  <a:pt x="18963" y="10839"/>
                  <a:pt x="15920" y="13528"/>
                  <a:pt x="10889" y="17561"/>
                </a:cubicBezTo>
                <a:lnTo>
                  <a:pt x="20795" y="17561"/>
                </a:lnTo>
                <a:lnTo>
                  <a:pt x="20795" y="21600"/>
                </a:lnTo>
                <a:lnTo>
                  <a:pt x="0" y="21600"/>
                </a:lnTo>
                <a:lnTo>
                  <a:pt x="6" y="18319"/>
                </a:lnTo>
                <a:cubicBezTo>
                  <a:pt x="5934" y="12778"/>
                  <a:pt x="9443" y="9365"/>
                  <a:pt x="10533" y="8080"/>
                </a:cubicBezTo>
                <a:cubicBezTo>
                  <a:pt x="11624" y="6795"/>
                  <a:pt x="12170" y="5806"/>
                  <a:pt x="12170" y="5112"/>
                </a:cubicBezTo>
                <a:cubicBezTo>
                  <a:pt x="12170" y="4606"/>
                  <a:pt x="12036" y="4243"/>
                  <a:pt x="11770" y="4024"/>
                </a:cubicBezTo>
                <a:cubicBezTo>
                  <a:pt x="11503" y="3804"/>
                  <a:pt x="11106" y="3694"/>
                  <a:pt x="10579" y="3694"/>
                </a:cubicBezTo>
                <a:cubicBezTo>
                  <a:pt x="10069" y="3694"/>
                  <a:pt x="9680" y="3816"/>
                  <a:pt x="9413" y="4060"/>
                </a:cubicBezTo>
                <a:cubicBezTo>
                  <a:pt x="9145" y="4305"/>
                  <a:pt x="9011" y="4860"/>
                  <a:pt x="9011" y="5726"/>
                </a:cubicBezTo>
                <a:lnTo>
                  <a:pt x="9011" y="7950"/>
                </a:lnTo>
                <a:lnTo>
                  <a:pt x="0" y="7950"/>
                </a:lnTo>
                <a:lnTo>
                  <a:pt x="0" y="6940"/>
                </a:lnTo>
                <a:cubicBezTo>
                  <a:pt x="0" y="5752"/>
                  <a:pt x="107" y="4815"/>
                  <a:pt x="321" y="4130"/>
                </a:cubicBezTo>
                <a:cubicBezTo>
                  <a:pt x="535" y="3444"/>
                  <a:pt x="1075" y="2759"/>
                  <a:pt x="1941" y="2075"/>
                </a:cubicBezTo>
                <a:cubicBezTo>
                  <a:pt x="2807" y="1391"/>
                  <a:pt x="3930" y="874"/>
                  <a:pt x="5311" y="525"/>
                </a:cubicBezTo>
                <a:cubicBezTo>
                  <a:pt x="6691" y="175"/>
                  <a:pt x="8327" y="0"/>
                  <a:pt x="102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  <a:effectLst>
            <a:outerShdw blurRad="50800" dist="38100" dir="108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9" name="Straight Connector 28"/>
          <p:cNvSpPr/>
          <p:nvPr/>
        </p:nvSpPr>
        <p:spPr>
          <a:xfrm>
            <a:off x="4442305" y="-3591"/>
            <a:ext cx="1" cy="1273838"/>
          </a:xfrm>
          <a:prstGeom prst="line">
            <a:avLst/>
          </a:prstGeom>
          <a:ln>
            <a:solidFill>
              <a:srgbClr val="7474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traight Connector 41"/>
          <p:cNvSpPr/>
          <p:nvPr/>
        </p:nvSpPr>
        <p:spPr>
          <a:xfrm flipH="1">
            <a:off x="5006666" y="-12221"/>
            <a:ext cx="1" cy="3548881"/>
          </a:xfrm>
          <a:prstGeom prst="line">
            <a:avLst/>
          </a:prstGeom>
          <a:ln>
            <a:solidFill>
              <a:srgbClr val="7474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Straight Connector 45"/>
          <p:cNvSpPr/>
          <p:nvPr/>
        </p:nvSpPr>
        <p:spPr>
          <a:xfrm>
            <a:off x="6442171" y="-25910"/>
            <a:ext cx="1" cy="1801121"/>
          </a:xfrm>
          <a:prstGeom prst="line">
            <a:avLst/>
          </a:prstGeom>
          <a:ln>
            <a:solidFill>
              <a:srgbClr val="74747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Oval 34"/>
          <p:cNvSpPr/>
          <p:nvPr/>
        </p:nvSpPr>
        <p:spPr>
          <a:xfrm>
            <a:off x="4298576" y="1116588"/>
            <a:ext cx="274551" cy="2745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Oval 40"/>
          <p:cNvSpPr/>
          <p:nvPr/>
        </p:nvSpPr>
        <p:spPr>
          <a:xfrm>
            <a:off x="4911339" y="3431403"/>
            <a:ext cx="177747" cy="17774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Oval 44"/>
          <p:cNvSpPr/>
          <p:nvPr/>
        </p:nvSpPr>
        <p:spPr>
          <a:xfrm>
            <a:off x="6325604" y="1648714"/>
            <a:ext cx="220227" cy="22022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TextBox 52"/>
          <p:cNvSpPr txBox="1"/>
          <p:nvPr/>
        </p:nvSpPr>
        <p:spPr>
          <a:xfrm>
            <a:off x="6269181" y="2361311"/>
            <a:ext cx="11272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ایجاد بازار نگاوات</a:t>
            </a:r>
            <a:r>
              <a:rPr dirty="0" smtClean="0">
                <a:cs typeface="B Titr" panose="00000700000000000000" pitchFamily="2" charset="-78"/>
              </a:rPr>
              <a:t>    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2276" y="3816995"/>
            <a:ext cx="112721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ایجاد سازوکار بازار تبادل پاسخگویی بار</a:t>
            </a:r>
            <a:r>
              <a:rPr sz="1600" dirty="0" smtClean="0">
                <a:cs typeface="B Titr" panose="00000700000000000000" pitchFamily="2" charset="-78"/>
              </a:rPr>
              <a:t>     </a:t>
            </a:r>
            <a:endParaRPr sz="1600" dirty="0">
              <a:cs typeface="B Titr" panose="00000700000000000000" pitchFamily="2" charset="-78"/>
            </a:endParaRPr>
          </a:p>
        </p:txBody>
      </p:sp>
      <p:sp>
        <p:nvSpPr>
          <p:cNvPr id="47" name="TextBox 52"/>
          <p:cNvSpPr txBox="1"/>
          <p:nvPr/>
        </p:nvSpPr>
        <p:spPr>
          <a:xfrm>
            <a:off x="4019342" y="2015171"/>
            <a:ext cx="139751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ctr" rtl="1"/>
            <a:r>
              <a:rPr lang="fa-IR" sz="1600" dirty="0" smtClean="0">
                <a:cs typeface="B Titr" panose="00000700000000000000" pitchFamily="2" charset="-78"/>
              </a:rPr>
              <a:t>ایجاد نظام صلاحیت حرفه ای تجمیع کننده‌ها</a:t>
            </a:r>
            <a:r>
              <a:rPr sz="1600" dirty="0" smtClean="0">
                <a:cs typeface="B Titr" panose="00000700000000000000" pitchFamily="2" charset="-78"/>
              </a:rPr>
              <a:t>     </a:t>
            </a:r>
            <a:endParaRPr sz="1600" dirty="0">
              <a:cs typeface="B Titr" panose="00000700000000000000" pitchFamily="2" charset="-78"/>
            </a:endParaRPr>
          </a:p>
        </p:txBody>
      </p:sp>
      <p:pic>
        <p:nvPicPr>
          <p:cNvPr id="49" name="Graphic 44" descr="Graphic 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3097" y="2252174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Graphic 70" descr="Graphic 7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7092" y="4631852"/>
            <a:ext cx="635001" cy="635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7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1" grpId="0" animBg="1" advAuto="0"/>
      <p:bldP spid="12" grpId="0" animBg="1" advAuto="0"/>
      <p:bldP spid="13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4" grpId="0" animBg="1" advAuto="0"/>
      <p:bldP spid="35" grpId="0" animBg="1" advAuto="0"/>
      <p:bldP spid="36" grpId="0" animBg="1" advAuto="0"/>
      <p:bldP spid="39" grpId="0" animBg="1" advAuto="0"/>
      <p:bldP spid="45" grpId="0" animBg="1" advAuto="0"/>
      <p:bldP spid="47" grpId="0" animBg="1" advAuto="0"/>
      <p:bldP spid="49" grpId="0" animBg="1" advAuto="0"/>
      <p:bldP spid="5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9E81B6-D43F-4CF7-9AFD-D6DD9A0D4AD0}"/>
              </a:ext>
            </a:extLst>
          </p:cNvPr>
          <p:cNvSpPr txBox="1"/>
          <p:nvPr/>
        </p:nvSpPr>
        <p:spPr>
          <a:xfrm>
            <a:off x="690120" y="4302326"/>
            <a:ext cx="4331369" cy="2308324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endParaRPr lang="en-US" altLang="ko-KR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altLang="ko-KR" sz="7200" b="1" dirty="0">
                <a:solidFill>
                  <a:srgbClr val="FEDE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 Light"/>
                <a:cs typeface="B Titr" panose="00000700000000000000" pitchFamily="2" charset="-78"/>
              </a:rPr>
              <a:t>با تشکر</a:t>
            </a:r>
            <a:endParaRPr lang="ko-KR" altLang="en-US" sz="7200" b="1" dirty="0">
              <a:solidFill>
                <a:srgbClr val="FEDE00"/>
              </a:solidFill>
              <a:effectLst>
                <a:reflection blurRad="6350" stA="60000" endA="900" endPos="60000" dist="60007" dir="5400000" sy="-100000" algn="bl" rotWithShape="0"/>
              </a:effectLst>
              <a:latin typeface="Calibri Light"/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074511" y="44504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000" b="1" dirty="0">
                <a:solidFill>
                  <a:prstClr val="white"/>
                </a:solidFill>
                <a:latin typeface="Calibri Light"/>
                <a:cs typeface="B Nazanin" panose="00000400000000000000" pitchFamily="2" charset="-78"/>
              </a:rPr>
              <a:t>02188398543 - 02188398563</a:t>
            </a:r>
            <a:endParaRPr lang="en-US" sz="2000" b="1" dirty="0">
              <a:solidFill>
                <a:prstClr val="white"/>
              </a:solidFill>
              <a:latin typeface="Calibri Ligh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36044" y="1433836"/>
            <a:ext cx="2580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www.boomerangtt.com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88" y="2325278"/>
            <a:ext cx="581446" cy="581446"/>
          </a:xfrm>
          <a:prstGeom prst="ellipse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36044" y="2439381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36044" y="3444926"/>
            <a:ext cx="1510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 Light"/>
                <a:cs typeface="Myriad عربي" panose="01010101010101010101" pitchFamily="50" charset="-78"/>
              </a:rPr>
              <a:t>boomerangtt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3" t="18659" r="21136" b="21144"/>
          <a:stretch/>
        </p:blipFill>
        <p:spPr>
          <a:xfrm>
            <a:off x="816476" y="1318804"/>
            <a:ext cx="574158" cy="5993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8621" l="69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129" y="4400337"/>
            <a:ext cx="603619" cy="603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4649" r="17630" b="15919"/>
          <a:stretch/>
        </p:blipFill>
        <p:spPr>
          <a:xfrm>
            <a:off x="816476" y="3319956"/>
            <a:ext cx="619272" cy="619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83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548384" y="730866"/>
            <a:ext cx="8358483" cy="4850360"/>
            <a:chOff x="4015" y="1370"/>
            <a:chExt cx="3288" cy="190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15" y="1370"/>
              <a:ext cx="328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351" y="1439"/>
              <a:ext cx="2616" cy="1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311" y="1370"/>
              <a:ext cx="2695" cy="1808"/>
            </a:xfrm>
            <a:custGeom>
              <a:avLst/>
              <a:gdLst>
                <a:gd name="T0" fmla="*/ 273 w 273"/>
                <a:gd name="T1" fmla="*/ 175 h 182"/>
                <a:gd name="T2" fmla="*/ 273 w 273"/>
                <a:gd name="T3" fmla="*/ 11 h 182"/>
                <a:gd name="T4" fmla="*/ 263 w 273"/>
                <a:gd name="T5" fmla="*/ 0 h 182"/>
                <a:gd name="T6" fmla="*/ 11 w 273"/>
                <a:gd name="T7" fmla="*/ 0 h 182"/>
                <a:gd name="T8" fmla="*/ 0 w 273"/>
                <a:gd name="T9" fmla="*/ 11 h 182"/>
                <a:gd name="T10" fmla="*/ 0 w 273"/>
                <a:gd name="T11" fmla="*/ 175 h 182"/>
                <a:gd name="T12" fmla="*/ 3 w 273"/>
                <a:gd name="T13" fmla="*/ 182 h 182"/>
                <a:gd name="T14" fmla="*/ 270 w 273"/>
                <a:gd name="T15" fmla="*/ 182 h 182"/>
                <a:gd name="T16" fmla="*/ 273 w 273"/>
                <a:gd name="T17" fmla="*/ 175 h 182"/>
                <a:gd name="T18" fmla="*/ 263 w 273"/>
                <a:gd name="T19" fmla="*/ 170 h 182"/>
                <a:gd name="T20" fmla="*/ 9 w 273"/>
                <a:gd name="T21" fmla="*/ 170 h 182"/>
                <a:gd name="T22" fmla="*/ 9 w 273"/>
                <a:gd name="T23" fmla="*/ 11 h 182"/>
                <a:gd name="T24" fmla="*/ 263 w 273"/>
                <a:gd name="T25" fmla="*/ 11 h 182"/>
                <a:gd name="T26" fmla="*/ 263 w 273"/>
                <a:gd name="T27" fmla="*/ 17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182">
                  <a:moveTo>
                    <a:pt x="273" y="175"/>
                  </a:moveTo>
                  <a:cubicBezTo>
                    <a:pt x="273" y="11"/>
                    <a:pt x="273" y="11"/>
                    <a:pt x="273" y="11"/>
                  </a:cubicBezTo>
                  <a:cubicBezTo>
                    <a:pt x="273" y="5"/>
                    <a:pt x="268" y="0"/>
                    <a:pt x="26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7"/>
                    <a:pt x="1" y="180"/>
                    <a:pt x="3" y="182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2" y="180"/>
                    <a:pt x="273" y="177"/>
                    <a:pt x="273" y="175"/>
                  </a:cubicBezTo>
                  <a:close/>
                  <a:moveTo>
                    <a:pt x="263" y="170"/>
                  </a:moveTo>
                  <a:cubicBezTo>
                    <a:pt x="9" y="170"/>
                    <a:pt x="9" y="170"/>
                    <a:pt x="9" y="17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63" y="11"/>
                    <a:pt x="263" y="11"/>
                    <a:pt x="263" y="11"/>
                  </a:cubicBezTo>
                  <a:lnTo>
                    <a:pt x="263" y="17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015" y="3178"/>
              <a:ext cx="3297" cy="60"/>
            </a:xfrm>
            <a:custGeom>
              <a:avLst/>
              <a:gdLst>
                <a:gd name="T0" fmla="*/ 2962 w 3297"/>
                <a:gd name="T1" fmla="*/ 0 h 60"/>
                <a:gd name="T2" fmla="*/ 326 w 3297"/>
                <a:gd name="T3" fmla="*/ 0 h 60"/>
                <a:gd name="T4" fmla="*/ 0 w 3297"/>
                <a:gd name="T5" fmla="*/ 0 h 60"/>
                <a:gd name="T6" fmla="*/ 0 w 3297"/>
                <a:gd name="T7" fmla="*/ 60 h 60"/>
                <a:gd name="T8" fmla="*/ 3297 w 3297"/>
                <a:gd name="T9" fmla="*/ 60 h 60"/>
                <a:gd name="T10" fmla="*/ 3297 w 3297"/>
                <a:gd name="T11" fmla="*/ 0 h 60"/>
                <a:gd name="T12" fmla="*/ 2962 w 329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7" h="60">
                  <a:moveTo>
                    <a:pt x="2962" y="0"/>
                  </a:moveTo>
                  <a:lnTo>
                    <a:pt x="326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297" y="60"/>
                  </a:lnTo>
                  <a:lnTo>
                    <a:pt x="3297" y="0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644" y="1419"/>
              <a:ext cx="30" cy="20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27" y="3178"/>
              <a:ext cx="464" cy="40"/>
            </a:xfrm>
            <a:custGeom>
              <a:avLst/>
              <a:gdLst>
                <a:gd name="T0" fmla="*/ 24 w 47"/>
                <a:gd name="T1" fmla="*/ 0 h 4"/>
                <a:gd name="T2" fmla="*/ 23 w 47"/>
                <a:gd name="T3" fmla="*/ 0 h 4"/>
                <a:gd name="T4" fmla="*/ 0 w 47"/>
                <a:gd name="T5" fmla="*/ 0 h 4"/>
                <a:gd name="T6" fmla="*/ 4 w 47"/>
                <a:gd name="T7" fmla="*/ 4 h 4"/>
                <a:gd name="T8" fmla="*/ 23 w 47"/>
                <a:gd name="T9" fmla="*/ 4 h 4"/>
                <a:gd name="T10" fmla="*/ 24 w 47"/>
                <a:gd name="T11" fmla="*/ 4 h 4"/>
                <a:gd name="T12" fmla="*/ 43 w 47"/>
                <a:gd name="T13" fmla="*/ 4 h 4"/>
                <a:gd name="T14" fmla="*/ 47 w 47"/>
                <a:gd name="T15" fmla="*/ 0 h 4"/>
                <a:gd name="T16" fmla="*/ 24 w 4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"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4"/>
                    <a:pt x="4" y="4"/>
                  </a:cubicBezTo>
                  <a:cubicBezTo>
                    <a:pt x="7" y="4"/>
                    <a:pt x="20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7" y="4"/>
                    <a:pt x="39" y="4"/>
                    <a:pt x="43" y="4"/>
                  </a:cubicBezTo>
                  <a:cubicBezTo>
                    <a:pt x="46" y="4"/>
                    <a:pt x="47" y="0"/>
                    <a:pt x="47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015" y="3238"/>
              <a:ext cx="3297" cy="40"/>
            </a:xfrm>
            <a:custGeom>
              <a:avLst/>
              <a:gdLst>
                <a:gd name="T0" fmla="*/ 0 w 334"/>
                <a:gd name="T1" fmla="*/ 0 h 4"/>
                <a:gd name="T2" fmla="*/ 19 w 334"/>
                <a:gd name="T3" fmla="*/ 4 h 4"/>
                <a:gd name="T4" fmla="*/ 166 w 334"/>
                <a:gd name="T5" fmla="*/ 4 h 4"/>
                <a:gd name="T6" fmla="*/ 168 w 334"/>
                <a:gd name="T7" fmla="*/ 4 h 4"/>
                <a:gd name="T8" fmla="*/ 314 w 334"/>
                <a:gd name="T9" fmla="*/ 4 h 4"/>
                <a:gd name="T10" fmla="*/ 334 w 33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4">
                  <a:moveTo>
                    <a:pt x="0" y="0"/>
                  </a:moveTo>
                  <a:cubicBezTo>
                    <a:pt x="0" y="0"/>
                    <a:pt x="2" y="4"/>
                    <a:pt x="19" y="4"/>
                  </a:cubicBezTo>
                  <a:cubicBezTo>
                    <a:pt x="37" y="4"/>
                    <a:pt x="166" y="4"/>
                    <a:pt x="166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4"/>
                    <a:pt x="297" y="4"/>
                    <a:pt x="314" y="4"/>
                  </a:cubicBezTo>
                  <a:cubicBezTo>
                    <a:pt x="332" y="4"/>
                    <a:pt x="334" y="0"/>
                    <a:pt x="334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l" defTabSz="914126" rtl="0"/>
              <a:endParaRPr lang="en-US" sz="1799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946971904"/>
              </p:ext>
            </p:extLst>
          </p:nvPr>
        </p:nvGraphicFramePr>
        <p:xfrm>
          <a:off x="5414626" y="1846441"/>
          <a:ext cx="4702264" cy="28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5105921" y="1081678"/>
            <a:ext cx="5240866" cy="49876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sz="2400" b="1" dirty="0">
                <a:solidFill>
                  <a:prstClr val="white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ترکیب مصرف در ساعات اوج بار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1" name="Shape"/>
          <p:cNvSpPr/>
          <p:nvPr/>
        </p:nvSpPr>
        <p:spPr>
          <a:xfrm>
            <a:off x="386697" y="752672"/>
            <a:ext cx="955348" cy="419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41" extrusionOk="0">
                <a:moveTo>
                  <a:pt x="0" y="20141"/>
                </a:moveTo>
                <a:lnTo>
                  <a:pt x="21600" y="19690"/>
                </a:lnTo>
                <a:cubicBezTo>
                  <a:pt x="20179" y="12492"/>
                  <a:pt x="17735" y="6941"/>
                  <a:pt x="14787" y="3394"/>
                </a:cubicBezTo>
                <a:cubicBezTo>
                  <a:pt x="12158" y="231"/>
                  <a:pt x="8924" y="-1459"/>
                  <a:pt x="6018" y="1645"/>
                </a:cubicBezTo>
                <a:cubicBezTo>
                  <a:pt x="4438" y="3333"/>
                  <a:pt x="3321" y="6244"/>
                  <a:pt x="2405" y="9271"/>
                </a:cubicBezTo>
                <a:cubicBezTo>
                  <a:pt x="1399" y="12593"/>
                  <a:pt x="582" y="16234"/>
                  <a:pt x="0" y="20141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" name="Picture1.png" descr="Pictur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 flipH="1">
            <a:off x="1552359" y="-1059896"/>
            <a:ext cx="229782" cy="445720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"/>
          <p:cNvSpPr/>
          <p:nvPr/>
        </p:nvSpPr>
        <p:spPr>
          <a:xfrm>
            <a:off x="584232" y="730866"/>
            <a:ext cx="3063279" cy="1839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19521" y="7941"/>
                </a:moveTo>
                <a:lnTo>
                  <a:pt x="20387" y="6457"/>
                </a:lnTo>
                <a:cubicBezTo>
                  <a:pt x="20562" y="6165"/>
                  <a:pt x="20823" y="6066"/>
                  <a:pt x="21057" y="6202"/>
                </a:cubicBezTo>
                <a:cubicBezTo>
                  <a:pt x="21363" y="6380"/>
                  <a:pt x="21548" y="6898"/>
                  <a:pt x="21496" y="7430"/>
                </a:cubicBezTo>
                <a:lnTo>
                  <a:pt x="21587" y="19888"/>
                </a:lnTo>
                <a:cubicBezTo>
                  <a:pt x="21600" y="20311"/>
                  <a:pt x="21515" y="20727"/>
                  <a:pt x="21349" y="21049"/>
                </a:cubicBezTo>
                <a:cubicBezTo>
                  <a:pt x="21199" y="21340"/>
                  <a:pt x="20994" y="21534"/>
                  <a:pt x="20768" y="21600"/>
                </a:cubicBezTo>
                <a:lnTo>
                  <a:pt x="12719" y="21530"/>
                </a:lnTo>
                <a:cubicBezTo>
                  <a:pt x="12489" y="21522"/>
                  <a:pt x="12283" y="21295"/>
                  <a:pt x="12188" y="20946"/>
                </a:cubicBezTo>
                <a:cubicBezTo>
                  <a:pt x="12108" y="20656"/>
                  <a:pt x="12119" y="20319"/>
                  <a:pt x="12216" y="20044"/>
                </a:cubicBezTo>
                <a:lnTo>
                  <a:pt x="13275" y="18264"/>
                </a:lnTo>
                <a:lnTo>
                  <a:pt x="3630" y="2250"/>
                </a:lnTo>
                <a:cubicBezTo>
                  <a:pt x="3036" y="1069"/>
                  <a:pt x="2123" y="471"/>
                  <a:pt x="1206" y="661"/>
                </a:cubicBezTo>
                <a:cubicBezTo>
                  <a:pt x="771" y="751"/>
                  <a:pt x="357" y="1020"/>
                  <a:pt x="0" y="1443"/>
                </a:cubicBezTo>
                <a:cubicBezTo>
                  <a:pt x="283" y="948"/>
                  <a:pt x="627" y="563"/>
                  <a:pt x="1009" y="315"/>
                </a:cubicBezTo>
                <a:cubicBezTo>
                  <a:pt x="1305" y="123"/>
                  <a:pt x="1617" y="17"/>
                  <a:pt x="1934" y="0"/>
                </a:cubicBezTo>
                <a:lnTo>
                  <a:pt x="14053" y="26"/>
                </a:lnTo>
                <a:cubicBezTo>
                  <a:pt x="14189" y="68"/>
                  <a:pt x="14322" y="128"/>
                  <a:pt x="14452" y="207"/>
                </a:cubicBezTo>
                <a:cubicBezTo>
                  <a:pt x="14841" y="443"/>
                  <a:pt x="15190" y="834"/>
                  <a:pt x="15468" y="1347"/>
                </a:cubicBezTo>
                <a:lnTo>
                  <a:pt x="19521" y="7941"/>
                </a:ln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8" name="Group"/>
          <p:cNvGrpSpPr/>
          <p:nvPr/>
        </p:nvGrpSpPr>
        <p:grpSpPr>
          <a:xfrm>
            <a:off x="169302" y="2848059"/>
            <a:ext cx="201439" cy="314354"/>
            <a:chOff x="0" y="0"/>
            <a:chExt cx="201438" cy="314352"/>
          </a:xfrm>
        </p:grpSpPr>
        <p:sp>
          <p:nvSpPr>
            <p:cNvPr id="40" name="Shape"/>
            <p:cNvSpPr/>
            <p:nvPr/>
          </p:nvSpPr>
          <p:spPr>
            <a:xfrm rot="5400000">
              <a:off x="-2786" y="110983"/>
              <a:ext cx="206208" cy="20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1" y="21593"/>
                  </a:moveTo>
                  <a:lnTo>
                    <a:pt x="21600" y="21600"/>
                  </a:lnTo>
                  <a:lnTo>
                    <a:pt x="5035" y="0"/>
                  </a:lnTo>
                  <a:lnTo>
                    <a:pt x="0" y="6471"/>
                  </a:lnTo>
                  <a:lnTo>
                    <a:pt x="10931" y="21593"/>
                  </a:lnTo>
                  <a:close/>
                </a:path>
              </a:pathLst>
            </a:custGeom>
            <a:solidFill>
              <a:srgbClr val="FF7C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hape"/>
            <p:cNvSpPr/>
            <p:nvPr/>
          </p:nvSpPr>
          <p:spPr>
            <a:xfrm rot="5400000">
              <a:off x="-1438" y="1437"/>
              <a:ext cx="204314" cy="20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0" y="0"/>
                  </a:moveTo>
                  <a:lnTo>
                    <a:pt x="0" y="21600"/>
                  </a:lnTo>
                  <a:lnTo>
                    <a:pt x="10046" y="21570"/>
                  </a:lnTo>
                  <a:lnTo>
                    <a:pt x="21600" y="6617"/>
                  </a:lnTo>
                  <a:lnTo>
                    <a:pt x="16450" y="0"/>
                  </a:lnTo>
                  <a:close/>
                </a:path>
              </a:pathLst>
            </a:custGeom>
            <a:solidFill>
              <a:srgbClr val="FFA9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" name="TextBox 52"/>
          <p:cNvSpPr txBox="1"/>
          <p:nvPr/>
        </p:nvSpPr>
        <p:spPr>
          <a:xfrm>
            <a:off x="369164" y="2655142"/>
            <a:ext cx="25961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سهم بخش خانگی و تجاری در پیک بار بالای 50 درصد است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7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dvAuto="0"/>
      <p:bldP spid="22" grpId="0" animBg="1" advAuto="0"/>
      <p:bldP spid="24" grpId="0" animBg="1" advAuto="0"/>
      <p:bldP spid="38" grpId="0" animBg="1" advAuto="0"/>
      <p:bldP spid="6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/>
          <p:nvPr/>
        </p:nvSpPr>
        <p:spPr>
          <a:xfrm>
            <a:off x="1257197" y="255042"/>
            <a:ext cx="2283255" cy="1985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458"/>
                </a:lnTo>
                <a:lnTo>
                  <a:pt x="19178" y="21600"/>
                </a:lnTo>
                <a:lnTo>
                  <a:pt x="1138" y="1997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>
                <a:alpha val="676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"/>
          <p:cNvSpPr/>
          <p:nvPr/>
        </p:nvSpPr>
        <p:spPr>
          <a:xfrm>
            <a:off x="1450884" y="346276"/>
            <a:ext cx="2024974" cy="192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" y="841"/>
                </a:moveTo>
                <a:lnTo>
                  <a:pt x="18446" y="0"/>
                </a:lnTo>
                <a:lnTo>
                  <a:pt x="21600" y="19400"/>
                </a:lnTo>
                <a:lnTo>
                  <a:pt x="0" y="21600"/>
                </a:lnTo>
                <a:lnTo>
                  <a:pt x="850" y="841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Shape"/>
          <p:cNvSpPr/>
          <p:nvPr/>
        </p:nvSpPr>
        <p:spPr>
          <a:xfrm>
            <a:off x="1157211" y="580751"/>
            <a:ext cx="1723716" cy="940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" y="2233"/>
                </a:moveTo>
                <a:lnTo>
                  <a:pt x="21510" y="0"/>
                </a:lnTo>
                <a:lnTo>
                  <a:pt x="21600" y="13886"/>
                </a:lnTo>
                <a:lnTo>
                  <a:pt x="0" y="21600"/>
                </a:lnTo>
                <a:lnTo>
                  <a:pt x="193" y="2233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Line"/>
          <p:cNvSpPr/>
          <p:nvPr/>
        </p:nvSpPr>
        <p:spPr>
          <a:xfrm>
            <a:off x="1067982" y="756257"/>
            <a:ext cx="206344" cy="86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9" y="0"/>
                </a:moveTo>
                <a:lnTo>
                  <a:pt x="0" y="21600"/>
                </a:lnTo>
                <a:lnTo>
                  <a:pt x="21600" y="20533"/>
                </a:ln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Circle"/>
          <p:cNvSpPr/>
          <p:nvPr/>
        </p:nvSpPr>
        <p:spPr>
          <a:xfrm>
            <a:off x="1875474" y="2341468"/>
            <a:ext cx="120588" cy="120587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Circle"/>
          <p:cNvSpPr/>
          <p:nvPr/>
        </p:nvSpPr>
        <p:spPr>
          <a:xfrm>
            <a:off x="3269251" y="344754"/>
            <a:ext cx="120587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Circle"/>
          <p:cNvSpPr/>
          <p:nvPr/>
        </p:nvSpPr>
        <p:spPr>
          <a:xfrm>
            <a:off x="1075287" y="1722836"/>
            <a:ext cx="201423" cy="201423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Line"/>
          <p:cNvSpPr/>
          <p:nvPr/>
        </p:nvSpPr>
        <p:spPr>
          <a:xfrm>
            <a:off x="2017055" y="172239"/>
            <a:ext cx="398592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Line"/>
          <p:cNvSpPr/>
          <p:nvPr/>
        </p:nvSpPr>
        <p:spPr>
          <a:xfrm>
            <a:off x="2144055" y="254028"/>
            <a:ext cx="293167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extBox 34"/>
          <p:cNvSpPr txBox="1"/>
          <p:nvPr/>
        </p:nvSpPr>
        <p:spPr>
          <a:xfrm rot="21346626">
            <a:off x="1422745" y="1609516"/>
            <a:ext cx="2123644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rtl="1">
              <a:lnSpc>
                <a:spcPct val="90000"/>
              </a:lnSpc>
              <a:spcBef>
                <a:spcPts val="1000"/>
              </a:spcBef>
            </a:pPr>
            <a:r>
              <a:rPr lang="fa-IR" sz="1800" b="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احداث نیروگاه جدید </a:t>
            </a:r>
          </a:p>
        </p:txBody>
      </p:sp>
      <p:sp>
        <p:nvSpPr>
          <p:cNvPr id="13" name="TextBox 36"/>
          <p:cNvSpPr txBox="1"/>
          <p:nvPr/>
        </p:nvSpPr>
        <p:spPr>
          <a:xfrm>
            <a:off x="3657719" y="1394426"/>
            <a:ext cx="525545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D95759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18" name="Shape"/>
          <p:cNvSpPr/>
          <p:nvPr/>
        </p:nvSpPr>
        <p:spPr>
          <a:xfrm>
            <a:off x="6056748" y="373443"/>
            <a:ext cx="2538807" cy="2092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2" y="0"/>
                </a:moveTo>
                <a:lnTo>
                  <a:pt x="21600" y="101"/>
                </a:lnTo>
                <a:lnTo>
                  <a:pt x="19122" y="21600"/>
                </a:lnTo>
                <a:lnTo>
                  <a:pt x="0" y="16110"/>
                </a:lnTo>
                <a:lnTo>
                  <a:pt x="4362" y="0"/>
                </a:lnTo>
                <a:close/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"/>
          <p:cNvSpPr/>
          <p:nvPr/>
        </p:nvSpPr>
        <p:spPr>
          <a:xfrm>
            <a:off x="6167896" y="237314"/>
            <a:ext cx="2315167" cy="205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36" y="0"/>
                </a:moveTo>
                <a:lnTo>
                  <a:pt x="21600" y="3851"/>
                </a:lnTo>
                <a:lnTo>
                  <a:pt x="17827" y="21600"/>
                </a:lnTo>
                <a:lnTo>
                  <a:pt x="0" y="20518"/>
                </a:lnTo>
                <a:lnTo>
                  <a:pt x="5136" y="0"/>
                </a:lnTo>
                <a:close/>
              </a:path>
            </a:pathLst>
          </a:custGeom>
          <a:solidFill>
            <a:srgbClr val="EFB04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Shape"/>
          <p:cNvSpPr/>
          <p:nvPr/>
        </p:nvSpPr>
        <p:spPr>
          <a:xfrm>
            <a:off x="6170718" y="1159551"/>
            <a:ext cx="2004011" cy="746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" y="0"/>
                </a:moveTo>
                <a:lnTo>
                  <a:pt x="21600" y="4638"/>
                </a:lnTo>
                <a:lnTo>
                  <a:pt x="20274" y="21600"/>
                </a:lnTo>
                <a:lnTo>
                  <a:pt x="0" y="15859"/>
                </a:lnTo>
                <a:lnTo>
                  <a:pt x="220" y="0"/>
                </a:lnTo>
                <a:close/>
              </a:path>
            </a:pathLst>
          </a:custGeom>
          <a:solidFill>
            <a:srgbClr val="DD4D3B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Circle"/>
          <p:cNvSpPr/>
          <p:nvPr/>
        </p:nvSpPr>
        <p:spPr>
          <a:xfrm>
            <a:off x="8101876" y="225094"/>
            <a:ext cx="120588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Circle"/>
          <p:cNvSpPr/>
          <p:nvPr/>
        </p:nvSpPr>
        <p:spPr>
          <a:xfrm>
            <a:off x="7478823" y="2393980"/>
            <a:ext cx="120588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Circle"/>
          <p:cNvSpPr/>
          <p:nvPr/>
        </p:nvSpPr>
        <p:spPr>
          <a:xfrm>
            <a:off x="8247749" y="1956860"/>
            <a:ext cx="201423" cy="201423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Circle"/>
          <p:cNvSpPr/>
          <p:nvPr/>
        </p:nvSpPr>
        <p:spPr>
          <a:xfrm>
            <a:off x="6180243" y="547461"/>
            <a:ext cx="201422" cy="201423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Line"/>
          <p:cNvSpPr/>
          <p:nvPr/>
        </p:nvSpPr>
        <p:spPr>
          <a:xfrm>
            <a:off x="7505746" y="203599"/>
            <a:ext cx="398592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Line"/>
          <p:cNvSpPr/>
          <p:nvPr/>
        </p:nvSpPr>
        <p:spPr>
          <a:xfrm>
            <a:off x="7632746" y="285388"/>
            <a:ext cx="293167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TextBox 34"/>
          <p:cNvSpPr txBox="1"/>
          <p:nvPr/>
        </p:nvSpPr>
        <p:spPr>
          <a:xfrm rot="687080">
            <a:off x="6487966" y="608928"/>
            <a:ext cx="1945975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rtl="1">
              <a:lnSpc>
                <a:spcPct val="90000"/>
              </a:lnSpc>
              <a:spcBef>
                <a:spcPts val="1000"/>
              </a:spcBef>
            </a:pPr>
            <a:r>
              <a:rPr lang="fa-IR" sz="1800" b="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تبلیغات برای صرفه جویی در مصرف برق</a:t>
            </a:r>
          </a:p>
        </p:txBody>
      </p:sp>
      <p:sp>
        <p:nvSpPr>
          <p:cNvPr id="29" name="TextBox 36"/>
          <p:cNvSpPr txBox="1"/>
          <p:nvPr/>
        </p:nvSpPr>
        <p:spPr>
          <a:xfrm>
            <a:off x="8699821" y="1654149"/>
            <a:ext cx="525545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F0B04E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02</a:t>
            </a:r>
          </a:p>
        </p:txBody>
      </p:sp>
      <p:sp>
        <p:nvSpPr>
          <p:cNvPr id="32" name="Shape"/>
          <p:cNvSpPr/>
          <p:nvPr/>
        </p:nvSpPr>
        <p:spPr>
          <a:xfrm>
            <a:off x="491191" y="2905125"/>
            <a:ext cx="2267368" cy="2102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49" y="3727"/>
                </a:lnTo>
                <a:lnTo>
                  <a:pt x="21600" y="20076"/>
                </a:lnTo>
                <a:lnTo>
                  <a:pt x="273" y="216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>
                <a:alpha val="67607"/>
              </a:srgb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Shape"/>
          <p:cNvSpPr/>
          <p:nvPr/>
        </p:nvSpPr>
        <p:spPr>
          <a:xfrm>
            <a:off x="343906" y="3101015"/>
            <a:ext cx="2475173" cy="1906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85" y="423"/>
                </a:moveTo>
                <a:lnTo>
                  <a:pt x="21600" y="0"/>
                </a:lnTo>
                <a:lnTo>
                  <a:pt x="18905" y="21600"/>
                </a:lnTo>
                <a:lnTo>
                  <a:pt x="0" y="18108"/>
                </a:lnTo>
                <a:lnTo>
                  <a:pt x="3585" y="42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Shape"/>
          <p:cNvSpPr/>
          <p:nvPr/>
        </p:nvSpPr>
        <p:spPr>
          <a:xfrm>
            <a:off x="621706" y="3907666"/>
            <a:ext cx="2249392" cy="896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8"/>
                </a:moveTo>
                <a:lnTo>
                  <a:pt x="21600" y="0"/>
                </a:lnTo>
                <a:lnTo>
                  <a:pt x="20221" y="17134"/>
                </a:lnTo>
                <a:lnTo>
                  <a:pt x="2040" y="21600"/>
                </a:lnTo>
                <a:lnTo>
                  <a:pt x="0" y="248"/>
                </a:lnTo>
                <a:close/>
              </a:path>
            </a:pathLst>
          </a:custGeom>
          <a:solidFill>
            <a:srgbClr val="D83A3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Circle"/>
          <p:cNvSpPr/>
          <p:nvPr/>
        </p:nvSpPr>
        <p:spPr>
          <a:xfrm>
            <a:off x="1252282" y="5055516"/>
            <a:ext cx="120588" cy="120587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Circle"/>
          <p:cNvSpPr/>
          <p:nvPr/>
        </p:nvSpPr>
        <p:spPr>
          <a:xfrm>
            <a:off x="2562758" y="3162194"/>
            <a:ext cx="120588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Circle"/>
          <p:cNvSpPr/>
          <p:nvPr/>
        </p:nvSpPr>
        <p:spPr>
          <a:xfrm>
            <a:off x="2113438" y="2888968"/>
            <a:ext cx="201423" cy="201422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Circle"/>
          <p:cNvSpPr/>
          <p:nvPr/>
        </p:nvSpPr>
        <p:spPr>
          <a:xfrm>
            <a:off x="90465" y="3678089"/>
            <a:ext cx="201422" cy="201423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Line"/>
          <p:cNvSpPr/>
          <p:nvPr/>
        </p:nvSpPr>
        <p:spPr>
          <a:xfrm>
            <a:off x="1426142" y="2991161"/>
            <a:ext cx="398592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Line"/>
          <p:cNvSpPr/>
          <p:nvPr/>
        </p:nvSpPr>
        <p:spPr>
          <a:xfrm>
            <a:off x="1690918" y="3055338"/>
            <a:ext cx="293166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extBox 33"/>
          <p:cNvSpPr txBox="1"/>
          <p:nvPr/>
        </p:nvSpPr>
        <p:spPr>
          <a:xfrm rot="61496">
            <a:off x="626485" y="3322120"/>
            <a:ext cx="2262365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rtl="1">
              <a:lnSpc>
                <a:spcPct val="90000"/>
              </a:lnSpc>
              <a:spcBef>
                <a:spcPts val="1000"/>
              </a:spcBef>
            </a:pPr>
            <a:r>
              <a:rPr lang="fa-IR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افزایش قیمت برق در ساعات بحرانی</a:t>
            </a:r>
          </a:p>
        </p:txBody>
      </p:sp>
      <p:sp>
        <p:nvSpPr>
          <p:cNvPr id="43" name="TextBox 36"/>
          <p:cNvSpPr txBox="1"/>
          <p:nvPr/>
        </p:nvSpPr>
        <p:spPr>
          <a:xfrm>
            <a:off x="2484567" y="5032906"/>
            <a:ext cx="525545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63BEDD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48" name="Shape"/>
          <p:cNvSpPr/>
          <p:nvPr/>
        </p:nvSpPr>
        <p:spPr>
          <a:xfrm>
            <a:off x="4736438" y="2832007"/>
            <a:ext cx="2296411" cy="221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883"/>
                </a:moveTo>
                <a:lnTo>
                  <a:pt x="21600" y="0"/>
                </a:lnTo>
                <a:lnTo>
                  <a:pt x="20856" y="18935"/>
                </a:lnTo>
                <a:lnTo>
                  <a:pt x="5333" y="21600"/>
                </a:lnTo>
                <a:lnTo>
                  <a:pt x="0" y="5883"/>
                </a:lnTo>
                <a:close/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" name="Shape"/>
          <p:cNvSpPr/>
          <p:nvPr/>
        </p:nvSpPr>
        <p:spPr>
          <a:xfrm>
            <a:off x="5014956" y="3040945"/>
            <a:ext cx="2211775" cy="1975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" y="0"/>
                </a:moveTo>
                <a:lnTo>
                  <a:pt x="21600" y="884"/>
                </a:lnTo>
                <a:lnTo>
                  <a:pt x="16981" y="21600"/>
                </a:lnTo>
                <a:lnTo>
                  <a:pt x="0" y="19163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" name="Shape"/>
          <p:cNvSpPr/>
          <p:nvPr/>
        </p:nvSpPr>
        <p:spPr>
          <a:xfrm>
            <a:off x="4724016" y="3965437"/>
            <a:ext cx="1805904" cy="872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"/>
                </a:moveTo>
                <a:lnTo>
                  <a:pt x="21600" y="0"/>
                </a:lnTo>
                <a:lnTo>
                  <a:pt x="20601" y="15182"/>
                </a:lnTo>
                <a:lnTo>
                  <a:pt x="182" y="21600"/>
                </a:lnTo>
                <a:lnTo>
                  <a:pt x="0" y="144"/>
                </a:lnTo>
                <a:close/>
              </a:path>
            </a:pathLst>
          </a:custGeom>
          <a:solidFill>
            <a:srgbClr val="EAA43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" name="Circle"/>
          <p:cNvSpPr/>
          <p:nvPr/>
        </p:nvSpPr>
        <p:spPr>
          <a:xfrm>
            <a:off x="6681225" y="2937096"/>
            <a:ext cx="120587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Circle"/>
          <p:cNvSpPr/>
          <p:nvPr/>
        </p:nvSpPr>
        <p:spPr>
          <a:xfrm>
            <a:off x="6177397" y="5007586"/>
            <a:ext cx="120588" cy="120588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Circle"/>
          <p:cNvSpPr/>
          <p:nvPr/>
        </p:nvSpPr>
        <p:spPr>
          <a:xfrm>
            <a:off x="7020840" y="4466144"/>
            <a:ext cx="201423" cy="201422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Circle"/>
          <p:cNvSpPr/>
          <p:nvPr/>
        </p:nvSpPr>
        <p:spPr>
          <a:xfrm>
            <a:off x="4733541" y="3125408"/>
            <a:ext cx="201423" cy="201423"/>
          </a:xfrm>
          <a:prstGeom prst="ellips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Line"/>
          <p:cNvSpPr/>
          <p:nvPr/>
        </p:nvSpPr>
        <p:spPr>
          <a:xfrm>
            <a:off x="5910760" y="2858099"/>
            <a:ext cx="398592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Line"/>
          <p:cNvSpPr/>
          <p:nvPr/>
        </p:nvSpPr>
        <p:spPr>
          <a:xfrm>
            <a:off x="6037760" y="2939888"/>
            <a:ext cx="293167" cy="1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TextBox 34"/>
          <p:cNvSpPr txBox="1"/>
          <p:nvPr/>
        </p:nvSpPr>
        <p:spPr>
          <a:xfrm rot="104905">
            <a:off x="5155305" y="3296199"/>
            <a:ext cx="1676493" cy="597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500" b="1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 rtl="1">
              <a:lnSpc>
                <a:spcPct val="90000"/>
              </a:lnSpc>
              <a:spcBef>
                <a:spcPts val="1000"/>
              </a:spcBef>
            </a:pPr>
            <a:r>
              <a:rPr lang="fa-IR" sz="1800" b="0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برنامه های تشویق محور</a:t>
            </a:r>
            <a:endParaRPr lang="en-US" sz="1800" b="0" dirty="0">
              <a:solidFill>
                <a:prstClr val="black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59" name="TextBox 36"/>
          <p:cNvSpPr txBox="1"/>
          <p:nvPr/>
        </p:nvSpPr>
        <p:spPr>
          <a:xfrm>
            <a:off x="7911397" y="3379825"/>
            <a:ext cx="525545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C75AA2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04</a:t>
            </a:r>
          </a:p>
        </p:txBody>
      </p:sp>
      <p:grpSp>
        <p:nvGrpSpPr>
          <p:cNvPr id="68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69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0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extBox 34"/>
          <p:cNvSpPr txBox="1"/>
          <p:nvPr/>
        </p:nvSpPr>
        <p:spPr>
          <a:xfrm>
            <a:off x="8607902" y="665332"/>
            <a:ext cx="347603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راه‌حل موجود</a:t>
            </a:r>
            <a:endParaRPr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38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00"/>
                            </p:stCondLst>
                            <p:childTnLst>
                              <p:par>
                                <p:cTn id="2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1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00"/>
                            </p:stCondLst>
                            <p:childTnLst>
                              <p:par>
                                <p:cTn id="2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"/>
                            </p:stCondLst>
                            <p:childTnLst>
                              <p:par>
                                <p:cTn id="2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2" grpId="0" animBg="1" advAuto="0"/>
      <p:bldP spid="13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8" grpId="0" animBg="1" advAuto="0"/>
      <p:bldP spid="29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3" grpId="0" animBg="1" advAuto="0"/>
      <p:bldP spid="48" grpId="0" animBg="1" advAuto="0"/>
      <p:bldP spid="49" grpId="0" animBg="1" advAuto="0"/>
      <p:bldP spid="50" grpId="0" animBg="1" advAuto="0"/>
      <p:bldP spid="51" grpId="0" animBg="1" advAuto="0"/>
      <p:bldP spid="52" grpId="0" animBg="1" advAuto="0"/>
      <p:bldP spid="53" grpId="0" animBg="1" advAuto="0"/>
      <p:bldP spid="54" grpId="0" animBg="1" advAuto="0"/>
      <p:bldP spid="55" grpId="0" animBg="1" advAuto="0"/>
      <p:bldP spid="56" grpId="0" animBg="1" advAuto="0"/>
      <p:bldP spid="58" grpId="0" animBg="1" advAuto="0"/>
      <p:bldP spid="59" grpId="0" animBg="1" advAuto="0"/>
      <p:bldP spid="68" grpId="0" animBg="1" advAuto="0"/>
      <p:bldP spid="71" grpId="0" animBg="1" advAuto="0"/>
      <p:bldP spid="72" grpId="0" animBg="1" advAuto="0"/>
      <p:bldP spid="7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/>
          <p:cNvGrpSpPr/>
          <p:nvPr/>
        </p:nvGrpSpPr>
        <p:grpSpPr>
          <a:xfrm>
            <a:off x="10054032" y="2221"/>
            <a:ext cx="2159001" cy="2159001"/>
            <a:chOff x="0" y="0"/>
            <a:chExt cx="2159000" cy="2159000"/>
          </a:xfrm>
        </p:grpSpPr>
        <p:sp>
          <p:nvSpPr>
            <p:cNvPr id="15" name="Circle"/>
            <p:cNvSpPr/>
            <p:nvPr/>
          </p:nvSpPr>
          <p:spPr>
            <a:xfrm>
              <a:off x="0" y="0"/>
              <a:ext cx="2159000" cy="2159000"/>
            </a:xfrm>
            <a:prstGeom prst="ellipse">
              <a:avLst/>
            </a:prstGeom>
            <a:gradFill flip="none" rotWithShape="1"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749300" dist="473447" dir="2315233" rotWithShape="0">
                <a:srgbClr val="000000">
                  <a:alpha val="3150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" name="Circle"/>
            <p:cNvSpPr/>
            <p:nvPr/>
          </p:nvSpPr>
          <p:spPr>
            <a:xfrm>
              <a:off x="86019" y="86019"/>
              <a:ext cx="1986962" cy="1986962"/>
            </a:xfrm>
            <a:prstGeom prst="ellipse">
              <a:avLst/>
            </a:pr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7" name="Rounded Rectangle"/>
          <p:cNvSpPr/>
          <p:nvPr/>
        </p:nvSpPr>
        <p:spPr>
          <a:xfrm>
            <a:off x="10765102" y="1377282"/>
            <a:ext cx="698761" cy="724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EFEFE"/>
              </a:gs>
              <a:gs pos="26230">
                <a:srgbClr val="FAFBFD">
                  <a:alpha val="50000"/>
                </a:srgbClr>
              </a:gs>
              <a:gs pos="42212">
                <a:srgbClr val="F6F8FC">
                  <a:alpha val="0"/>
                </a:srgbClr>
              </a:gs>
              <a:gs pos="58166">
                <a:srgbClr val="7B7C7E">
                  <a:alpha val="20500"/>
                </a:srgbClr>
              </a:gs>
              <a:gs pos="86088">
                <a:srgbClr val="000000">
                  <a:alpha val="41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Rounded Rectangle"/>
          <p:cNvSpPr/>
          <p:nvPr/>
        </p:nvSpPr>
        <p:spPr>
          <a:xfrm>
            <a:off x="10562032" y="1550014"/>
            <a:ext cx="1143001" cy="2540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TextBox 34"/>
          <p:cNvSpPr txBox="1"/>
          <p:nvPr/>
        </p:nvSpPr>
        <p:spPr>
          <a:xfrm>
            <a:off x="8650984" y="627030"/>
            <a:ext cx="347603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53535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r" rtl="1"/>
            <a:r>
              <a:rPr lang="fa-IR" sz="2800" dirty="0" smtClean="0">
                <a:cs typeface="B Titr" panose="00000700000000000000" pitchFamily="2" charset="-78"/>
              </a:rPr>
              <a:t>راه حل مطلوب</a:t>
            </a:r>
            <a:endParaRPr sz="2800" dirty="0">
              <a:cs typeface="B Titr" panose="000007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4089" y="825336"/>
            <a:ext cx="640532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 smtClean="0"/>
          </a:p>
        </p:txBody>
      </p:sp>
      <p:sp>
        <p:nvSpPr>
          <p:cNvPr id="174" name="Straight Connector 14"/>
          <p:cNvSpPr/>
          <p:nvPr/>
        </p:nvSpPr>
        <p:spPr>
          <a:xfrm flipV="1">
            <a:off x="3862052" y="906173"/>
            <a:ext cx="994738" cy="994738"/>
          </a:xfrm>
          <a:prstGeom prst="line">
            <a:avLst/>
          </a:prstGeom>
          <a:ln w="44450">
            <a:solidFill>
              <a:srgbClr val="FF8A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Oval 3"/>
          <p:cNvSpPr/>
          <p:nvPr/>
        </p:nvSpPr>
        <p:spPr>
          <a:xfrm>
            <a:off x="1427900" y="1607354"/>
            <a:ext cx="2778939" cy="2778938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Oval 4"/>
          <p:cNvSpPr/>
          <p:nvPr/>
        </p:nvSpPr>
        <p:spPr>
          <a:xfrm>
            <a:off x="1726838" y="1906292"/>
            <a:ext cx="2181064" cy="218106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t"/>
          <a:lstStyle/>
          <a:p>
            <a:pPr algn="ctr" rtl="1">
              <a:lnSpc>
                <a:spcPct val="150000"/>
              </a:lnSpc>
            </a:pP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اجرای برنامه‌های پاسخگویی بار</a:t>
            </a:r>
          </a:p>
        </p:txBody>
      </p:sp>
      <p:grpSp>
        <p:nvGrpSpPr>
          <p:cNvPr id="177" name="Group"/>
          <p:cNvGrpSpPr/>
          <p:nvPr/>
        </p:nvGrpSpPr>
        <p:grpSpPr>
          <a:xfrm>
            <a:off x="2817370" y="1203443"/>
            <a:ext cx="1793380" cy="3586760"/>
            <a:chOff x="0" y="0"/>
            <a:chExt cx="1793379" cy="3586759"/>
          </a:xfrm>
        </p:grpSpPr>
        <p:sp>
          <p:nvSpPr>
            <p:cNvPr id="178" name="Arc 6"/>
            <p:cNvSpPr/>
            <p:nvPr/>
          </p:nvSpPr>
          <p:spPr>
            <a:xfrm>
              <a:off x="0" y="0"/>
              <a:ext cx="1793380" cy="35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Straight Connector 9"/>
            <p:cNvSpPr/>
            <p:nvPr/>
          </p:nvSpPr>
          <p:spPr>
            <a:xfrm flipH="1">
              <a:off x="8242" y="0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Straight Connector 10"/>
            <p:cNvSpPr/>
            <p:nvPr/>
          </p:nvSpPr>
          <p:spPr>
            <a:xfrm flipH="1">
              <a:off x="16486" y="3182848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1" name="Oval 16"/>
          <p:cNvSpPr/>
          <p:nvPr/>
        </p:nvSpPr>
        <p:spPr>
          <a:xfrm>
            <a:off x="4529820" y="24746"/>
            <a:ext cx="1215979" cy="1215978"/>
          </a:xfrm>
          <a:prstGeom prst="ellipse">
            <a:avLst/>
          </a:pr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2" name="Oval 17"/>
          <p:cNvSpPr/>
          <p:nvPr/>
        </p:nvSpPr>
        <p:spPr>
          <a:xfrm>
            <a:off x="4625972" y="120897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Straight Connector 44"/>
          <p:cNvSpPr/>
          <p:nvPr/>
        </p:nvSpPr>
        <p:spPr>
          <a:xfrm flipV="1">
            <a:off x="4271157" y="2187822"/>
            <a:ext cx="1277593" cy="399281"/>
          </a:xfrm>
          <a:prstGeom prst="line">
            <a:avLst/>
          </a:prstGeom>
          <a:ln w="44450">
            <a:solidFill>
              <a:srgbClr val="FF32A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Oval 47"/>
          <p:cNvSpPr/>
          <p:nvPr/>
        </p:nvSpPr>
        <p:spPr>
          <a:xfrm>
            <a:off x="5289362" y="1522461"/>
            <a:ext cx="1215978" cy="1215978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Oval 48"/>
          <p:cNvSpPr/>
          <p:nvPr/>
        </p:nvSpPr>
        <p:spPr>
          <a:xfrm>
            <a:off x="5385514" y="1618612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6" name="Straight Connector 57"/>
          <p:cNvSpPr/>
          <p:nvPr/>
        </p:nvSpPr>
        <p:spPr>
          <a:xfrm>
            <a:off x="4309641" y="3414671"/>
            <a:ext cx="1200625" cy="341029"/>
          </a:xfrm>
          <a:prstGeom prst="line">
            <a:avLst/>
          </a:prstGeom>
          <a:ln w="44450">
            <a:solidFill>
              <a:srgbClr val="6428A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Oval 60"/>
          <p:cNvSpPr/>
          <p:nvPr/>
        </p:nvSpPr>
        <p:spPr>
          <a:xfrm>
            <a:off x="5289362" y="3253305"/>
            <a:ext cx="1215978" cy="1215978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Oval 61"/>
          <p:cNvSpPr/>
          <p:nvPr/>
        </p:nvSpPr>
        <p:spPr>
          <a:xfrm>
            <a:off x="5385514" y="3349456"/>
            <a:ext cx="1023675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Straight Connector 69"/>
          <p:cNvSpPr/>
          <p:nvPr/>
        </p:nvSpPr>
        <p:spPr>
          <a:xfrm>
            <a:off x="3862052" y="4090878"/>
            <a:ext cx="994739" cy="994738"/>
          </a:xfrm>
          <a:prstGeom prst="line">
            <a:avLst/>
          </a:prstGeom>
          <a:ln w="44450">
            <a:solidFill>
              <a:srgbClr val="4FACFE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Oval 72"/>
          <p:cNvSpPr/>
          <p:nvPr/>
        </p:nvSpPr>
        <p:spPr>
          <a:xfrm>
            <a:off x="4532251" y="4770949"/>
            <a:ext cx="1215978" cy="1215978"/>
          </a:xfrm>
          <a:prstGeom prst="ellipse">
            <a:avLst/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1" name="Oval 73"/>
          <p:cNvSpPr/>
          <p:nvPr/>
        </p:nvSpPr>
        <p:spPr>
          <a:xfrm>
            <a:off x="4628402" y="4867100"/>
            <a:ext cx="1023676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Shape"/>
          <p:cNvSpPr/>
          <p:nvPr/>
        </p:nvSpPr>
        <p:spPr>
          <a:xfrm>
            <a:off x="3566032" y="1679584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Shape"/>
          <p:cNvSpPr/>
          <p:nvPr/>
        </p:nvSpPr>
        <p:spPr>
          <a:xfrm rot="1787873">
            <a:off x="3974618" y="2335234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Shape"/>
          <p:cNvSpPr/>
          <p:nvPr/>
        </p:nvSpPr>
        <p:spPr>
          <a:xfrm rot="3710598">
            <a:off x="3971161" y="313700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5" name="Shape"/>
          <p:cNvSpPr/>
          <p:nvPr/>
        </p:nvSpPr>
        <p:spPr>
          <a:xfrm rot="5581659">
            <a:off x="3572044" y="3800652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" name="Shape"/>
          <p:cNvSpPr/>
          <p:nvPr/>
        </p:nvSpPr>
        <p:spPr>
          <a:xfrm flipH="1">
            <a:off x="1524561" y="1679584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Shape"/>
          <p:cNvSpPr/>
          <p:nvPr/>
        </p:nvSpPr>
        <p:spPr>
          <a:xfrm rot="19812127" flipH="1">
            <a:off x="1115976" y="2335234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Shape"/>
          <p:cNvSpPr/>
          <p:nvPr/>
        </p:nvSpPr>
        <p:spPr>
          <a:xfrm rot="17889402" flipH="1">
            <a:off x="1119432" y="313700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Shape"/>
          <p:cNvSpPr/>
          <p:nvPr/>
        </p:nvSpPr>
        <p:spPr>
          <a:xfrm rot="16018341" flipH="1">
            <a:off x="1518549" y="3800652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TextBox 52"/>
          <p:cNvSpPr txBox="1"/>
          <p:nvPr/>
        </p:nvSpPr>
        <p:spPr>
          <a:xfrm>
            <a:off x="5657338" y="102936"/>
            <a:ext cx="390176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150000"/>
              </a:lnSpc>
            </a:pPr>
            <a:r>
              <a:rPr lang="fa-IR" sz="1800" dirty="0" smtClean="0">
                <a:solidFill>
                  <a:prstClr val="black"/>
                </a:solidFill>
                <a:cs typeface="B Titr" panose="00000700000000000000" pitchFamily="2" charset="-78"/>
              </a:rPr>
              <a:t>بهبود </a:t>
            </a: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قابلیت اطمینان شبکه</a:t>
            </a:r>
            <a:endParaRPr sz="1600" b="1" dirty="0">
              <a:cs typeface="B Titr" panose="00000700000000000000" pitchFamily="2" charset="-78"/>
            </a:endParaRPr>
          </a:p>
        </p:txBody>
      </p:sp>
      <p:sp>
        <p:nvSpPr>
          <p:cNvPr id="202" name="TextBox 52"/>
          <p:cNvSpPr txBox="1"/>
          <p:nvPr/>
        </p:nvSpPr>
        <p:spPr>
          <a:xfrm>
            <a:off x="6648845" y="1797863"/>
            <a:ext cx="3491205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جلوگیری از جهش قیمت‌ها در ساعات پیک</a:t>
            </a:r>
          </a:p>
          <a:p>
            <a:pPr algn="ctr"/>
            <a:r>
              <a:rPr sz="1800" dirty="0" smtClean="0">
                <a:cs typeface="B Titr" panose="00000700000000000000" pitchFamily="2" charset="-78"/>
              </a:rPr>
              <a:t>    </a:t>
            </a:r>
            <a:endParaRPr sz="1800" dirty="0">
              <a:cs typeface="B Titr" panose="00000700000000000000" pitchFamily="2" charset="-78"/>
            </a:endParaRPr>
          </a:p>
        </p:txBody>
      </p:sp>
      <p:sp>
        <p:nvSpPr>
          <p:cNvPr id="204" name="TextBox 52"/>
          <p:cNvSpPr txBox="1"/>
          <p:nvPr/>
        </p:nvSpPr>
        <p:spPr>
          <a:xfrm>
            <a:off x="6718552" y="3696303"/>
            <a:ext cx="28617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تغییر الگوی مصرف </a:t>
            </a:r>
            <a:r>
              <a:rPr lang="fa-IR" sz="1800" dirty="0" smtClean="0">
                <a:solidFill>
                  <a:prstClr val="black"/>
                </a:solidFill>
                <a:cs typeface="B Titr" panose="00000700000000000000" pitchFamily="2" charset="-78"/>
              </a:rPr>
              <a:t>برق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206" name="TextBox 52"/>
          <p:cNvSpPr txBox="1"/>
          <p:nvPr/>
        </p:nvSpPr>
        <p:spPr>
          <a:xfrm>
            <a:off x="6044066" y="5156824"/>
            <a:ext cx="3948367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150000"/>
              </a:lnSpc>
            </a:pPr>
            <a:r>
              <a:rPr lang="fa-IR" sz="1800" dirty="0">
                <a:solidFill>
                  <a:prstClr val="black"/>
                </a:solidFill>
                <a:latin typeface="nassim-regular"/>
                <a:cs typeface="B Titr" panose="00000700000000000000" pitchFamily="2" charset="-78"/>
              </a:rPr>
              <a:t> </a:t>
            </a:r>
            <a:r>
              <a:rPr lang="fa-IR" sz="1800" dirty="0" smtClean="0">
                <a:solidFill>
                  <a:prstClr val="black"/>
                </a:solidFill>
                <a:latin typeface="nassim-regular"/>
                <a:cs typeface="B Titr" panose="00000700000000000000" pitchFamily="2" charset="-78"/>
              </a:rPr>
              <a:t>پایداری و </a:t>
            </a:r>
            <a:r>
              <a:rPr lang="fa-IR" sz="1800" dirty="0">
                <a:solidFill>
                  <a:prstClr val="black"/>
                </a:solidFill>
                <a:latin typeface="nassim-regular"/>
                <a:cs typeface="B Titr" panose="00000700000000000000" pitchFamily="2" charset="-78"/>
              </a:rPr>
              <a:t>افزایش ضریب بار شبکه برق</a:t>
            </a:r>
            <a:endParaRPr lang="fa-IR" sz="1800" b="1" dirty="0">
              <a:solidFill>
                <a:prstClr val="black"/>
              </a:solidFill>
              <a:latin typeface="nassim-regular"/>
              <a:cs typeface="B Titr" panose="00000700000000000000" pitchFamily="2" charset="-78"/>
            </a:endParaRPr>
          </a:p>
        </p:txBody>
      </p:sp>
      <p:pic>
        <p:nvPicPr>
          <p:cNvPr id="208" name="Graphic 4" descr="Graphic 4"/>
          <p:cNvPicPr>
            <a:picLocks noChangeAspect="1"/>
          </p:cNvPicPr>
          <p:nvPr/>
        </p:nvPicPr>
        <p:blipFill>
          <a:blip r:embed="rId2">
            <a:alphaModFix amt="69132"/>
            <a:extLst/>
          </a:blip>
          <a:stretch>
            <a:fillRect/>
          </a:stretch>
        </p:blipFill>
        <p:spPr>
          <a:xfrm>
            <a:off x="4820309" y="5061437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raphic 50" descr="Graphic 50"/>
          <p:cNvPicPr>
            <a:picLocks noChangeAspect="1"/>
          </p:cNvPicPr>
          <p:nvPr/>
        </p:nvPicPr>
        <p:blipFill>
          <a:blip r:embed="rId3">
            <a:alphaModFix amt="69132"/>
            <a:extLst/>
          </a:blip>
          <a:stretch>
            <a:fillRect/>
          </a:stretch>
        </p:blipFill>
        <p:spPr>
          <a:xfrm>
            <a:off x="5579851" y="1798607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5333" b="19984"/>
          <a:stretch/>
        </p:blipFill>
        <p:spPr>
          <a:xfrm>
            <a:off x="2300476" y="3085094"/>
            <a:ext cx="1007189" cy="1037019"/>
          </a:xfrm>
          <a:prstGeom prst="rect">
            <a:avLst/>
          </a:prstGeom>
        </p:spPr>
      </p:pic>
      <p:pic>
        <p:nvPicPr>
          <p:cNvPr id="47" name="Graphic 22" descr="Graphic 22"/>
          <p:cNvPicPr>
            <a:picLocks noChangeAspect="1"/>
          </p:cNvPicPr>
          <p:nvPr/>
        </p:nvPicPr>
        <p:blipFill>
          <a:blip r:embed="rId5">
            <a:alphaModFix amt="69132"/>
            <a:extLst/>
          </a:blip>
          <a:stretch>
            <a:fillRect/>
          </a:stretch>
        </p:blipFill>
        <p:spPr>
          <a:xfrm>
            <a:off x="5600914" y="3579719"/>
            <a:ext cx="635001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Image result for RELIABILIT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8" y="330390"/>
            <a:ext cx="632152" cy="6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6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6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6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6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6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6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6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6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6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6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6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6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6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6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6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6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6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6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6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6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6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6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6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6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6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7" grpId="0" animBg="1" advAuto="0"/>
      <p:bldP spid="18" grpId="0" animBg="1" advAuto="0"/>
      <p:bldP spid="19" grpId="0" animBg="1" advAuto="0"/>
      <p:bldP spid="174" grpId="0" animBg="1" advAuto="0"/>
      <p:bldP spid="175" grpId="0" animBg="1" advAuto="0"/>
      <p:bldP spid="176" grpId="0" animBg="1" advAuto="0"/>
      <p:bldP spid="177" grpId="0" animBg="1" advAuto="0"/>
      <p:bldP spid="181" grpId="0" animBg="1" advAuto="0"/>
      <p:bldP spid="182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2" grpId="0" animBg="1" advAuto="0"/>
      <p:bldP spid="204" grpId="0" animBg="1" advAuto="0"/>
      <p:bldP spid="206" grpId="0" animBg="1" advAuto="0"/>
      <p:bldP spid="208" grpId="0" animBg="1" advAuto="0"/>
      <p:bldP spid="211" grpId="0" animBg="1" advAuto="0"/>
      <p:bldP spid="4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8" y="336918"/>
            <a:ext cx="2168448" cy="216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" y="829564"/>
            <a:ext cx="2207123" cy="2207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8" y="2425438"/>
            <a:ext cx="1903258" cy="1903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25" y="364396"/>
            <a:ext cx="1905040" cy="1905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8" y="2547272"/>
            <a:ext cx="2137786" cy="21377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88" y="4704194"/>
            <a:ext cx="1194687" cy="11946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8" y="4628095"/>
            <a:ext cx="1217341" cy="121734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2282909">
            <a:off x="3820134" y="1411172"/>
            <a:ext cx="1625027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151821">
            <a:off x="3920790" y="4323194"/>
            <a:ext cx="152750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8203427">
            <a:off x="7769692" y="1411173"/>
            <a:ext cx="1625027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5943" y="4685058"/>
            <a:ext cx="1519803" cy="151980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3054886">
            <a:off x="7921791" y="4185710"/>
            <a:ext cx="1625027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01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999" y="198424"/>
            <a:ext cx="9362058" cy="15254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anose="00000700000000000000" pitchFamily="2" charset="-78"/>
              </a:rPr>
              <a:t>اولین طرح افزایش</a:t>
            </a:r>
            <a:br>
              <a:rPr lang="fa-IR" sz="1600" dirty="0" smtClean="0"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> مشارکت</a:t>
            </a:r>
            <a:br>
              <a:rPr lang="fa-IR" sz="1600" dirty="0" smtClean="0"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> خانگی و تجاری</a:t>
            </a:r>
            <a:br>
              <a:rPr lang="fa-IR" sz="1600" dirty="0" smtClean="0"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> در مدیریت</a:t>
            </a: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600" dirty="0" smtClean="0">
                <a:cs typeface="B Titr" panose="00000700000000000000" pitchFamily="2" charset="-78"/>
              </a:rPr>
              <a:t>بار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4" name="Arc 16"/>
          <p:cNvSpPr/>
          <p:nvPr/>
        </p:nvSpPr>
        <p:spPr>
          <a:xfrm flipH="1">
            <a:off x="5010072" y="1073793"/>
            <a:ext cx="2155917" cy="1031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80" extrusionOk="0">
                <a:moveTo>
                  <a:pt x="21600" y="0"/>
                </a:moveTo>
                <a:cubicBezTo>
                  <a:pt x="21334" y="12172"/>
                  <a:pt x="16280" y="21600"/>
                  <a:pt x="10312" y="21058"/>
                </a:cubicBezTo>
                <a:cubicBezTo>
                  <a:pt x="4808" y="20558"/>
                  <a:pt x="368" y="11702"/>
                  <a:pt x="0" y="491"/>
                </a:cubicBezTo>
              </a:path>
            </a:pathLst>
          </a:custGeom>
          <a:ln w="6350">
            <a:solidFill>
              <a:srgbClr val="2A3F44"/>
            </a:solidFill>
            <a:miter/>
            <a:headEnd type="oval"/>
            <a:tailEnd type="oval"/>
          </a:ln>
        </p:spPr>
        <p:txBody>
          <a:bodyPr lIns="45719" rIns="45719" anchor="ctr"/>
          <a:lstStyle/>
          <a:p>
            <a:pPr defTabSz="286043">
              <a:defRPr sz="1100"/>
            </a:pPr>
            <a:endParaRPr/>
          </a:p>
        </p:txBody>
      </p:sp>
      <p:sp>
        <p:nvSpPr>
          <p:cNvPr id="5" name="Arc 9"/>
          <p:cNvSpPr/>
          <p:nvPr/>
        </p:nvSpPr>
        <p:spPr>
          <a:xfrm>
            <a:off x="6852400" y="3535467"/>
            <a:ext cx="1981789" cy="106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extrusionOk="0">
                <a:moveTo>
                  <a:pt x="21600" y="0"/>
                </a:moveTo>
                <a:cubicBezTo>
                  <a:pt x="21495" y="12016"/>
                  <a:pt x="16142" y="21600"/>
                  <a:pt x="9644" y="21406"/>
                </a:cubicBezTo>
                <a:cubicBezTo>
                  <a:pt x="5750" y="21290"/>
                  <a:pt x="2139" y="17620"/>
                  <a:pt x="0" y="11602"/>
                </a:cubicBezTo>
              </a:path>
            </a:pathLst>
          </a:custGeom>
          <a:ln w="6350">
            <a:solidFill>
              <a:srgbClr val="2A3F44"/>
            </a:solidFill>
            <a:miter/>
          </a:ln>
        </p:spPr>
        <p:txBody>
          <a:bodyPr lIns="45719" rIns="45719" anchor="ctr"/>
          <a:lstStyle/>
          <a:p>
            <a:pPr defTabSz="286043">
              <a:defRPr sz="1100"/>
            </a:pPr>
            <a:endParaRPr/>
          </a:p>
        </p:txBody>
      </p:sp>
      <p:sp>
        <p:nvSpPr>
          <p:cNvPr id="6" name="Arc 12"/>
          <p:cNvSpPr/>
          <p:nvPr/>
        </p:nvSpPr>
        <p:spPr>
          <a:xfrm flipH="1">
            <a:off x="3312736" y="3548167"/>
            <a:ext cx="1981789" cy="1062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extrusionOk="0">
                <a:moveTo>
                  <a:pt x="21600" y="0"/>
                </a:moveTo>
                <a:cubicBezTo>
                  <a:pt x="21495" y="12016"/>
                  <a:pt x="16142" y="21600"/>
                  <a:pt x="9644" y="21406"/>
                </a:cubicBezTo>
                <a:cubicBezTo>
                  <a:pt x="5750" y="21290"/>
                  <a:pt x="2139" y="17620"/>
                  <a:pt x="0" y="11602"/>
                </a:cubicBezTo>
              </a:path>
            </a:pathLst>
          </a:custGeom>
          <a:ln w="6350">
            <a:solidFill>
              <a:srgbClr val="2A3F44"/>
            </a:solidFill>
            <a:miter/>
          </a:ln>
        </p:spPr>
        <p:txBody>
          <a:bodyPr lIns="45719" rIns="45719" anchor="ctr"/>
          <a:lstStyle/>
          <a:p>
            <a:pPr defTabSz="286043">
              <a:defRPr sz="1100"/>
            </a:pPr>
            <a:endParaRPr/>
          </a:p>
        </p:txBody>
      </p:sp>
      <p:sp>
        <p:nvSpPr>
          <p:cNvPr id="7" name="Arc 1"/>
          <p:cNvSpPr/>
          <p:nvPr/>
        </p:nvSpPr>
        <p:spPr>
          <a:xfrm rot="10800000">
            <a:off x="5089898" y="2450814"/>
            <a:ext cx="1973844" cy="649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556" extrusionOk="0">
                <a:moveTo>
                  <a:pt x="21600" y="378"/>
                </a:moveTo>
                <a:cubicBezTo>
                  <a:pt x="18912" y="15073"/>
                  <a:pt x="11913" y="21600"/>
                  <a:pt x="5967" y="14956"/>
                </a:cubicBezTo>
                <a:cubicBezTo>
                  <a:pt x="3296" y="11972"/>
                  <a:pt x="1169" y="6642"/>
                  <a:pt x="0" y="0"/>
                </a:cubicBezTo>
              </a:path>
            </a:pathLst>
          </a:custGeom>
          <a:ln w="6350">
            <a:solidFill>
              <a:srgbClr val="2A3F44"/>
            </a:solidFill>
            <a:miter/>
          </a:ln>
        </p:spPr>
        <p:txBody>
          <a:bodyPr lIns="45719" rIns="45719" anchor="ctr"/>
          <a:lstStyle/>
          <a:p>
            <a:pPr defTabSz="286043">
              <a:defRPr sz="1100"/>
            </a:pPr>
            <a:endParaRPr/>
          </a:p>
        </p:txBody>
      </p:sp>
      <p:sp>
        <p:nvSpPr>
          <p:cNvPr id="8" name="Straight Connector 8"/>
          <p:cNvSpPr/>
          <p:nvPr/>
        </p:nvSpPr>
        <p:spPr>
          <a:xfrm>
            <a:off x="8837575" y="3541774"/>
            <a:ext cx="762351" cy="1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traight Connector 10"/>
          <p:cNvSpPr/>
          <p:nvPr/>
        </p:nvSpPr>
        <p:spPr>
          <a:xfrm>
            <a:off x="7767355" y="4601196"/>
            <a:ext cx="1" cy="366269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traight Connector 11"/>
          <p:cNvSpPr/>
          <p:nvPr/>
        </p:nvSpPr>
        <p:spPr>
          <a:xfrm flipH="1">
            <a:off x="2547805" y="3530772"/>
            <a:ext cx="762351" cy="1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3"/>
          <p:cNvSpPr/>
          <p:nvPr/>
        </p:nvSpPr>
        <p:spPr>
          <a:xfrm>
            <a:off x="4337015" y="4602893"/>
            <a:ext cx="1" cy="366269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14"/>
          <p:cNvSpPr/>
          <p:nvPr/>
        </p:nvSpPr>
        <p:spPr>
          <a:xfrm>
            <a:off x="6089967" y="2105469"/>
            <a:ext cx="0" cy="356608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5"/>
          <p:cNvSpPr/>
          <p:nvPr/>
        </p:nvSpPr>
        <p:spPr>
          <a:xfrm>
            <a:off x="6103028" y="4613896"/>
            <a:ext cx="1" cy="366269"/>
          </a:xfrm>
          <a:prstGeom prst="line">
            <a:avLst/>
          </a:prstGeom>
          <a:ln>
            <a:solidFill>
              <a:srgbClr val="808080"/>
            </a:solidFill>
            <a:miter/>
            <a:headEnd type="oval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hape"/>
          <p:cNvSpPr/>
          <p:nvPr/>
        </p:nvSpPr>
        <p:spPr>
          <a:xfrm>
            <a:off x="5059785" y="-13598"/>
            <a:ext cx="2078938" cy="2078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2457"/>
                </a:moveTo>
                <a:cubicBezTo>
                  <a:pt x="11756" y="2457"/>
                  <a:pt x="13673" y="3223"/>
                  <a:pt x="15136" y="4753"/>
                </a:cubicBezTo>
                <a:cubicBezTo>
                  <a:pt x="18061" y="7815"/>
                  <a:pt x="18061" y="12779"/>
                  <a:pt x="15136" y="15841"/>
                </a:cubicBezTo>
                <a:cubicBezTo>
                  <a:pt x="12211" y="18902"/>
                  <a:pt x="7467" y="18902"/>
                  <a:pt x="4542" y="15841"/>
                </a:cubicBezTo>
                <a:cubicBezTo>
                  <a:pt x="1617" y="12779"/>
                  <a:pt x="1617" y="7815"/>
                  <a:pt x="4542" y="4753"/>
                </a:cubicBezTo>
                <a:cubicBezTo>
                  <a:pt x="6005" y="3223"/>
                  <a:pt x="7922" y="2457"/>
                  <a:pt x="9839" y="2457"/>
                </a:cubicBezTo>
                <a:close/>
              </a:path>
            </a:pathLst>
          </a:cu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445518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hape"/>
          <p:cNvSpPr/>
          <p:nvPr/>
        </p:nvSpPr>
        <p:spPr>
          <a:xfrm flipH="1">
            <a:off x="3390198" y="3521924"/>
            <a:ext cx="2027238" cy="101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445518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Shape"/>
          <p:cNvSpPr/>
          <p:nvPr/>
        </p:nvSpPr>
        <p:spPr>
          <a:xfrm flipH="1">
            <a:off x="6738036" y="3521924"/>
            <a:ext cx="2027239" cy="101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445518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Shape"/>
          <p:cNvSpPr/>
          <p:nvPr/>
        </p:nvSpPr>
        <p:spPr>
          <a:xfrm rot="10800000">
            <a:off x="5062382" y="2511011"/>
            <a:ext cx="2027239" cy="1010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9747">
                <a:srgbClr val="6A81BE"/>
              </a:gs>
              <a:gs pos="100000">
                <a:srgbClr val="303D4C"/>
              </a:gs>
            </a:gsLst>
            <a:lin ang="4455188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Shape"/>
          <p:cNvSpPr/>
          <p:nvPr/>
        </p:nvSpPr>
        <p:spPr>
          <a:xfrm>
            <a:off x="5062382" y="3521924"/>
            <a:ext cx="2027239" cy="101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BDE"/>
              </a:gs>
              <a:gs pos="48159">
                <a:srgbClr val="7E6EEF"/>
              </a:gs>
              <a:gs pos="100000">
                <a:srgbClr val="FC00FF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hape"/>
          <p:cNvSpPr/>
          <p:nvPr/>
        </p:nvSpPr>
        <p:spPr>
          <a:xfrm rot="10800000">
            <a:off x="3390198" y="2514510"/>
            <a:ext cx="2027238" cy="101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BDE"/>
              </a:gs>
              <a:gs pos="48159">
                <a:srgbClr val="7E6EEF"/>
              </a:gs>
              <a:gs pos="100000">
                <a:srgbClr val="FC00FF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Shape"/>
          <p:cNvSpPr/>
          <p:nvPr/>
        </p:nvSpPr>
        <p:spPr>
          <a:xfrm rot="10800000">
            <a:off x="6738036" y="2514204"/>
            <a:ext cx="2027239" cy="1010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03" extrusionOk="0">
                <a:moveTo>
                  <a:pt x="0" y="0"/>
                </a:moveTo>
                <a:cubicBezTo>
                  <a:pt x="10" y="4928"/>
                  <a:pt x="1021" y="9862"/>
                  <a:pt x="3062" y="13668"/>
                </a:cubicBezTo>
                <a:cubicBezTo>
                  <a:pt x="7230" y="21443"/>
                  <a:pt x="14072" y="21600"/>
                  <a:pt x="18344" y="14014"/>
                </a:cubicBezTo>
                <a:cubicBezTo>
                  <a:pt x="20505" y="10177"/>
                  <a:pt x="21591" y="5093"/>
                  <a:pt x="21600" y="0"/>
                </a:cubicBezTo>
                <a:lnTo>
                  <a:pt x="17811" y="0"/>
                </a:lnTo>
                <a:cubicBezTo>
                  <a:pt x="17802" y="3298"/>
                  <a:pt x="17097" y="6588"/>
                  <a:pt x="15697" y="9074"/>
                </a:cubicBezTo>
                <a:cubicBezTo>
                  <a:pt x="12923" y="13999"/>
                  <a:pt x="8478" y="13899"/>
                  <a:pt x="5772" y="8850"/>
                </a:cubicBezTo>
                <a:cubicBezTo>
                  <a:pt x="4450" y="6384"/>
                  <a:pt x="3798" y="3193"/>
                  <a:pt x="3789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BDE"/>
              </a:gs>
              <a:gs pos="48159">
                <a:srgbClr val="7E6EEF"/>
              </a:gs>
              <a:gs pos="100000">
                <a:srgbClr val="FC00FF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TextBox 52"/>
          <p:cNvSpPr txBox="1"/>
          <p:nvPr/>
        </p:nvSpPr>
        <p:spPr>
          <a:xfrm>
            <a:off x="3028950" y="5144194"/>
            <a:ext cx="223128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sz="2100" dirty="0" smtClean="0">
                <a:cs typeface="B Titr" panose="00000700000000000000" pitchFamily="2" charset="-78"/>
              </a:rPr>
              <a:t>مشترکین</a:t>
            </a:r>
          </a:p>
          <a:p>
            <a:pPr algn="ctr"/>
            <a:r>
              <a:rPr lang="fa-IR" sz="2100" dirty="0" smtClean="0">
                <a:cs typeface="B Titr" panose="00000700000000000000" pitchFamily="2" charset="-78"/>
              </a:rPr>
              <a:t> خانگی و تجاری</a:t>
            </a:r>
            <a:endParaRPr sz="2100" dirty="0">
              <a:cs typeface="B Titr" panose="00000700000000000000" pitchFamily="2" charset="-78"/>
            </a:endParaRPr>
          </a:p>
        </p:txBody>
      </p:sp>
      <p:sp>
        <p:nvSpPr>
          <p:cNvPr id="29" name="TextBox 52"/>
          <p:cNvSpPr txBox="1"/>
          <p:nvPr/>
        </p:nvSpPr>
        <p:spPr>
          <a:xfrm>
            <a:off x="5385210" y="5124753"/>
            <a:ext cx="146719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تجمیع کننده بار</a:t>
            </a:r>
            <a:r>
              <a:rPr dirty="0" smtClean="0">
                <a:cs typeface="B Titr" panose="00000700000000000000" pitchFamily="2" charset="-78"/>
              </a:rPr>
              <a:t>     </a:t>
            </a:r>
            <a:endParaRPr dirty="0">
              <a:cs typeface="B Titr" panose="00000700000000000000" pitchFamily="2" charset="-78"/>
            </a:endParaRPr>
          </a:p>
        </p:txBody>
      </p:sp>
      <p:sp>
        <p:nvSpPr>
          <p:cNvPr id="31" name="TextBox 52"/>
          <p:cNvSpPr txBox="1"/>
          <p:nvPr/>
        </p:nvSpPr>
        <p:spPr>
          <a:xfrm>
            <a:off x="7066043" y="5124753"/>
            <a:ext cx="155450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fa-IR" dirty="0" smtClean="0">
                <a:cs typeface="B Titr" panose="00000700000000000000" pitchFamily="2" charset="-78"/>
              </a:rPr>
              <a:t>شرکت های توزیع</a:t>
            </a:r>
            <a:r>
              <a:rPr dirty="0" smtClean="0">
                <a:cs typeface="B Titr" panose="00000700000000000000" pitchFamily="2" charset="-78"/>
              </a:rPr>
              <a:t>     </a:t>
            </a:r>
            <a:endParaRPr dirty="0">
              <a:cs typeface="B Titr" panose="00000700000000000000" pitchFamily="2" charset="-78"/>
            </a:endParaRPr>
          </a:p>
        </p:txBody>
      </p:sp>
      <p:pic>
        <p:nvPicPr>
          <p:cNvPr id="33" name="Graphic 16" descr="Graphic 16"/>
          <p:cNvPicPr>
            <a:picLocks noChangeAspect="1"/>
          </p:cNvPicPr>
          <p:nvPr/>
        </p:nvPicPr>
        <p:blipFill>
          <a:blip r:embed="rId2">
            <a:alphaModFix amt="68938"/>
            <a:extLst/>
          </a:blip>
          <a:stretch>
            <a:fillRect/>
          </a:stretch>
        </p:blipFill>
        <p:spPr>
          <a:xfrm>
            <a:off x="4082848" y="3213272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raphic 20" descr="Graphic 20"/>
          <p:cNvPicPr>
            <a:picLocks noChangeAspect="1"/>
          </p:cNvPicPr>
          <p:nvPr/>
        </p:nvPicPr>
        <p:blipFill>
          <a:blip r:embed="rId3">
            <a:alphaModFix amt="68938"/>
            <a:extLst/>
          </a:blip>
          <a:stretch>
            <a:fillRect/>
          </a:stretch>
        </p:blipFill>
        <p:spPr>
          <a:xfrm>
            <a:off x="7434155" y="3224274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raphic 22" descr="Graphic 22"/>
          <p:cNvPicPr>
            <a:picLocks noChangeAspect="1"/>
          </p:cNvPicPr>
          <p:nvPr/>
        </p:nvPicPr>
        <p:blipFill>
          <a:blip r:embed="rId4">
            <a:alphaModFix amt="68938"/>
            <a:extLst/>
          </a:blip>
          <a:stretch>
            <a:fillRect/>
          </a:stretch>
        </p:blipFill>
        <p:spPr>
          <a:xfrm>
            <a:off x="5785528" y="3224274"/>
            <a:ext cx="635001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extBox 3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8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00"/>
                            </p:stCondLst>
                            <p:childTnLst>
                              <p:par>
                                <p:cTn id="9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2" grpId="0" animBg="1" advAuto="0"/>
      <p:bldP spid="29" grpId="0" animBg="1" advAuto="0"/>
      <p:bldP spid="31" grpId="0" animBg="1" advAuto="0"/>
      <p:bldP spid="33" grpId="0" animBg="1" advAuto="0"/>
      <p:bldP spid="34" grpId="0" animBg="1" advAuto="0"/>
      <p:bldP spid="3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"/>
          <p:cNvSpPr/>
          <p:nvPr/>
        </p:nvSpPr>
        <p:spPr>
          <a:xfrm>
            <a:off x="3408070" y="750215"/>
            <a:ext cx="1853074" cy="103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93" extrusionOk="0">
                <a:moveTo>
                  <a:pt x="21440" y="374"/>
                </a:moveTo>
                <a:cubicBezTo>
                  <a:pt x="18265" y="106"/>
                  <a:pt x="15125" y="6"/>
                  <a:pt x="12105" y="0"/>
                </a:cubicBezTo>
                <a:cubicBezTo>
                  <a:pt x="8808" y="-7"/>
                  <a:pt x="5228" y="254"/>
                  <a:pt x="2644" y="4442"/>
                </a:cubicBezTo>
                <a:cubicBezTo>
                  <a:pt x="1372" y="6503"/>
                  <a:pt x="587" y="9235"/>
                  <a:pt x="228" y="12106"/>
                </a:cubicBezTo>
                <a:cubicBezTo>
                  <a:pt x="-160" y="15205"/>
                  <a:pt x="-58" y="18498"/>
                  <a:pt x="580" y="21593"/>
                </a:cubicBezTo>
              </a:path>
            </a:pathLst>
          </a:custGeom>
          <a:ln w="12700">
            <a:solidFill>
              <a:srgbClr val="FF93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9300"/>
                </a:solidFill>
              </a:defRPr>
            </a:pPr>
            <a:endParaRPr/>
          </a:p>
        </p:txBody>
      </p:sp>
      <p:sp>
        <p:nvSpPr>
          <p:cNvPr id="5" name="Line"/>
          <p:cNvSpPr/>
          <p:nvPr/>
        </p:nvSpPr>
        <p:spPr>
          <a:xfrm flipH="1">
            <a:off x="6722687" y="2207237"/>
            <a:ext cx="1853074" cy="103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93" extrusionOk="0">
                <a:moveTo>
                  <a:pt x="21440" y="374"/>
                </a:moveTo>
                <a:cubicBezTo>
                  <a:pt x="18265" y="106"/>
                  <a:pt x="15125" y="6"/>
                  <a:pt x="12105" y="0"/>
                </a:cubicBezTo>
                <a:cubicBezTo>
                  <a:pt x="8808" y="-7"/>
                  <a:pt x="5228" y="254"/>
                  <a:pt x="2644" y="4442"/>
                </a:cubicBezTo>
                <a:cubicBezTo>
                  <a:pt x="1372" y="6503"/>
                  <a:pt x="587" y="9235"/>
                  <a:pt x="228" y="12106"/>
                </a:cubicBezTo>
                <a:cubicBezTo>
                  <a:pt x="-160" y="15205"/>
                  <a:pt x="-58" y="18498"/>
                  <a:pt x="580" y="21593"/>
                </a:cubicBezTo>
              </a:path>
            </a:pathLst>
          </a:custGeom>
          <a:ln w="12700">
            <a:solidFill>
              <a:srgbClr val="0096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2600"/>
                </a:solidFill>
              </a:defRPr>
            </a:pPr>
            <a:endParaRPr/>
          </a:p>
        </p:txBody>
      </p:sp>
      <p:sp>
        <p:nvSpPr>
          <p:cNvPr id="6" name="Line"/>
          <p:cNvSpPr/>
          <p:nvPr/>
        </p:nvSpPr>
        <p:spPr>
          <a:xfrm>
            <a:off x="3414201" y="3398001"/>
            <a:ext cx="1853075" cy="103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93" extrusionOk="0">
                <a:moveTo>
                  <a:pt x="21440" y="374"/>
                </a:moveTo>
                <a:cubicBezTo>
                  <a:pt x="18265" y="106"/>
                  <a:pt x="15125" y="6"/>
                  <a:pt x="12105" y="0"/>
                </a:cubicBezTo>
                <a:cubicBezTo>
                  <a:pt x="8808" y="-7"/>
                  <a:pt x="5228" y="254"/>
                  <a:pt x="2644" y="4442"/>
                </a:cubicBezTo>
                <a:cubicBezTo>
                  <a:pt x="1372" y="6503"/>
                  <a:pt x="587" y="9235"/>
                  <a:pt x="228" y="12106"/>
                </a:cubicBezTo>
                <a:cubicBezTo>
                  <a:pt x="-160" y="15205"/>
                  <a:pt x="-58" y="18498"/>
                  <a:pt x="580" y="21593"/>
                </a:cubicBezTo>
              </a:path>
            </a:pathLst>
          </a:custGeom>
          <a:ln w="12700">
            <a:solidFill>
              <a:srgbClr val="00905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0096FF"/>
                </a:solidFill>
              </a:defRPr>
            </a:pPr>
            <a:endParaRPr/>
          </a:p>
        </p:txBody>
      </p:sp>
      <p:sp>
        <p:nvSpPr>
          <p:cNvPr id="7" name="Shape"/>
          <p:cNvSpPr/>
          <p:nvPr/>
        </p:nvSpPr>
        <p:spPr>
          <a:xfrm>
            <a:off x="5797954" y="399144"/>
            <a:ext cx="3703727" cy="1190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64" y="0"/>
                </a:lnTo>
                <a:lnTo>
                  <a:pt x="21600" y="11463"/>
                </a:lnTo>
                <a:lnTo>
                  <a:pt x="1806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" name="Triangle"/>
          <p:cNvSpPr/>
          <p:nvPr/>
        </p:nvSpPr>
        <p:spPr>
          <a:xfrm flipH="1">
            <a:off x="5796101" y="1282027"/>
            <a:ext cx="943130" cy="307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51"/>
                </a:moveTo>
                <a:lnTo>
                  <a:pt x="21550" y="21600"/>
                </a:lnTo>
                <a:lnTo>
                  <a:pt x="21600" y="0"/>
                </a:lnTo>
                <a:lnTo>
                  <a:pt x="0" y="251"/>
                </a:ln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Rectangle"/>
          <p:cNvSpPr/>
          <p:nvPr/>
        </p:nvSpPr>
        <p:spPr>
          <a:xfrm>
            <a:off x="5214247" y="93883"/>
            <a:ext cx="1555778" cy="1190377"/>
          </a:xfrm>
          <a:prstGeom prst="rect">
            <a:avLst/>
          </a:pr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" name="TextBox 36"/>
          <p:cNvSpPr txBox="1"/>
          <p:nvPr/>
        </p:nvSpPr>
        <p:spPr>
          <a:xfrm>
            <a:off x="5183850" y="369718"/>
            <a:ext cx="1611403" cy="59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4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fa-IR" sz="1600" b="1" dirty="0" smtClean="0">
                <a:cs typeface="B Titr" panose="00000700000000000000" pitchFamily="2" charset="-78"/>
              </a:rPr>
              <a:t>مشترکین خانگی و تجاری</a:t>
            </a:r>
            <a:endParaRPr sz="1600" b="1" dirty="0">
              <a:cs typeface="B Titr" panose="00000700000000000000" pitchFamily="2" charset="-78"/>
            </a:endParaRPr>
          </a:p>
        </p:txBody>
      </p:sp>
      <p:sp>
        <p:nvSpPr>
          <p:cNvPr id="12" name="Shape"/>
          <p:cNvSpPr/>
          <p:nvPr/>
        </p:nvSpPr>
        <p:spPr>
          <a:xfrm flipH="1">
            <a:off x="2470328" y="1722314"/>
            <a:ext cx="3703728" cy="1190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64" y="0"/>
                </a:lnTo>
                <a:lnTo>
                  <a:pt x="21600" y="11463"/>
                </a:lnTo>
                <a:lnTo>
                  <a:pt x="1806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" name="Triangle"/>
          <p:cNvSpPr/>
          <p:nvPr/>
        </p:nvSpPr>
        <p:spPr>
          <a:xfrm>
            <a:off x="5234294" y="2597538"/>
            <a:ext cx="943130" cy="307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51"/>
                </a:moveTo>
                <a:lnTo>
                  <a:pt x="21550" y="21600"/>
                </a:lnTo>
                <a:lnTo>
                  <a:pt x="21600" y="0"/>
                </a:lnTo>
                <a:lnTo>
                  <a:pt x="0" y="251"/>
                </a:lnTo>
                <a:close/>
              </a:path>
            </a:pathLst>
          </a:custGeom>
          <a:gradFill>
            <a:gsLst>
              <a:gs pos="1100">
                <a:srgbClr val="C23FC6"/>
              </a:gs>
              <a:gs pos="35864">
                <a:srgbClr val="E1359B"/>
              </a:gs>
              <a:gs pos="98109">
                <a:srgbClr val="FF2A70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5204785" y="1413423"/>
            <a:ext cx="1555778" cy="1190377"/>
          </a:xfrm>
          <a:prstGeom prst="rect">
            <a:avLst/>
          </a:prstGeom>
          <a:gradFill>
            <a:gsLst>
              <a:gs pos="1100">
                <a:srgbClr val="C23FC6"/>
              </a:gs>
              <a:gs pos="35864">
                <a:srgbClr val="E1359B"/>
              </a:gs>
              <a:gs pos="98109">
                <a:srgbClr val="FF2A70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TextBox 36"/>
          <p:cNvSpPr txBox="1"/>
          <p:nvPr/>
        </p:nvSpPr>
        <p:spPr>
          <a:xfrm>
            <a:off x="5074903" y="1698267"/>
            <a:ext cx="1815542" cy="615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4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fa-IR" sz="1600" b="1" dirty="0" smtClean="0">
                <a:cs typeface="B Titr" panose="00000700000000000000" pitchFamily="2" charset="-78"/>
              </a:rPr>
              <a:t>افزایش مصرف در ساعات پیک</a:t>
            </a:r>
            <a:endParaRPr sz="1600" b="1" dirty="0">
              <a:cs typeface="B Titr" panose="00000700000000000000" pitchFamily="2" charset="-78"/>
            </a:endParaRPr>
          </a:p>
        </p:txBody>
      </p:sp>
      <p:sp>
        <p:nvSpPr>
          <p:cNvPr id="17" name="Shape"/>
          <p:cNvSpPr/>
          <p:nvPr/>
        </p:nvSpPr>
        <p:spPr>
          <a:xfrm>
            <a:off x="5804085" y="3046930"/>
            <a:ext cx="3703727" cy="1190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64" y="0"/>
                </a:lnTo>
                <a:lnTo>
                  <a:pt x="21600" y="11463"/>
                </a:lnTo>
                <a:lnTo>
                  <a:pt x="1806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" name="Triangle"/>
          <p:cNvSpPr/>
          <p:nvPr/>
        </p:nvSpPr>
        <p:spPr>
          <a:xfrm flipH="1">
            <a:off x="5802233" y="3933703"/>
            <a:ext cx="943129" cy="307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51"/>
                </a:moveTo>
                <a:lnTo>
                  <a:pt x="21550" y="21600"/>
                </a:lnTo>
                <a:lnTo>
                  <a:pt x="21600" y="0"/>
                </a:lnTo>
                <a:lnTo>
                  <a:pt x="0" y="251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Rectangle"/>
          <p:cNvSpPr/>
          <p:nvPr/>
        </p:nvSpPr>
        <p:spPr>
          <a:xfrm>
            <a:off x="5220379" y="2741669"/>
            <a:ext cx="1555778" cy="1190378"/>
          </a:xfrm>
          <a:prstGeom prst="rect">
            <a:avLst/>
          </a:pr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TextBox 36"/>
          <p:cNvSpPr txBox="1"/>
          <p:nvPr/>
        </p:nvSpPr>
        <p:spPr>
          <a:xfrm>
            <a:off x="5321398" y="2817253"/>
            <a:ext cx="1368330" cy="110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4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fa-IR" sz="1600" b="1" dirty="0" smtClean="0">
                <a:cs typeface="B Titr" panose="00000700000000000000" pitchFamily="2" charset="-78"/>
              </a:rPr>
              <a:t>ورود راهکارهای پاسخگویی بار توسط تجمیع کننده</a:t>
            </a:r>
            <a:endParaRPr sz="1600" b="1" dirty="0">
              <a:cs typeface="B Titr" panose="00000700000000000000" pitchFamily="2" charset="-78"/>
            </a:endParaRPr>
          </a:p>
        </p:txBody>
      </p:sp>
      <p:sp>
        <p:nvSpPr>
          <p:cNvPr id="22" name="Shape"/>
          <p:cNvSpPr/>
          <p:nvPr/>
        </p:nvSpPr>
        <p:spPr>
          <a:xfrm flipH="1">
            <a:off x="2476459" y="4370101"/>
            <a:ext cx="3703729" cy="1190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64" y="0"/>
                </a:lnTo>
                <a:lnTo>
                  <a:pt x="21600" y="11463"/>
                </a:lnTo>
                <a:lnTo>
                  <a:pt x="18064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892">
                <a:srgbClr val="21C885"/>
              </a:gs>
              <a:gs pos="50473">
                <a:srgbClr val="7FE478"/>
              </a:gs>
              <a:gs pos="100000">
                <a:srgbClr val="DEFF6B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" name="Triangle"/>
          <p:cNvSpPr/>
          <p:nvPr/>
        </p:nvSpPr>
        <p:spPr>
          <a:xfrm>
            <a:off x="5233156" y="5535677"/>
            <a:ext cx="943131" cy="307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51"/>
                </a:moveTo>
                <a:lnTo>
                  <a:pt x="21550" y="21600"/>
                </a:lnTo>
                <a:lnTo>
                  <a:pt x="21600" y="0"/>
                </a:lnTo>
                <a:lnTo>
                  <a:pt x="0" y="251"/>
                </a:lnTo>
                <a:close/>
              </a:path>
            </a:pathLst>
          </a:custGeom>
          <a:gradFill>
            <a:gsLst>
              <a:gs pos="23892">
                <a:srgbClr val="21C885"/>
              </a:gs>
              <a:gs pos="50473">
                <a:srgbClr val="7FE478"/>
              </a:gs>
              <a:gs pos="100000">
                <a:srgbClr val="DEFF6B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5210916" y="4061209"/>
            <a:ext cx="1555779" cy="1190378"/>
          </a:xfrm>
          <a:prstGeom prst="rect">
            <a:avLst/>
          </a:prstGeom>
          <a:gradFill>
            <a:gsLst>
              <a:gs pos="23892">
                <a:srgbClr val="21C885"/>
              </a:gs>
              <a:gs pos="50473">
                <a:srgbClr val="7FE478"/>
              </a:gs>
              <a:gs pos="100000">
                <a:srgbClr val="DEFF6B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5" name="TextBox 36"/>
          <p:cNvSpPr txBox="1"/>
          <p:nvPr/>
        </p:nvSpPr>
        <p:spPr>
          <a:xfrm>
            <a:off x="5487796" y="4332108"/>
            <a:ext cx="1068835" cy="59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>
            <a:lvl1pPr>
              <a:defRPr sz="4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fa-IR" sz="1600" dirty="0" smtClean="0">
                <a:cs typeface="B Titr" panose="00000700000000000000" pitchFamily="2" charset="-78"/>
              </a:rPr>
              <a:t>توازن عرضه و تقاضای برق</a:t>
            </a:r>
            <a:endParaRPr sz="1600" dirty="0">
              <a:cs typeface="B Titr" panose="00000700000000000000" pitchFamily="2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37103" r="78931" b="35665"/>
          <a:stretch/>
        </p:blipFill>
        <p:spPr>
          <a:xfrm>
            <a:off x="6939263" y="4714"/>
            <a:ext cx="1720875" cy="2000519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37408" r="60940" b="36439"/>
          <a:stretch/>
        </p:blipFill>
        <p:spPr>
          <a:xfrm>
            <a:off x="3400856" y="1201244"/>
            <a:ext cx="1644091" cy="2044223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8" t="38533" r="23330" b="37740"/>
          <a:stretch/>
        </p:blipFill>
        <p:spPr>
          <a:xfrm>
            <a:off x="3442312" y="3932047"/>
            <a:ext cx="1652802" cy="1951501"/>
          </a:xfrm>
          <a:prstGeom prst="ellipse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11" t="35825" r="40615" b="34735"/>
          <a:stretch/>
        </p:blipFill>
        <p:spPr>
          <a:xfrm>
            <a:off x="6885828" y="2589004"/>
            <a:ext cx="1669744" cy="1953286"/>
          </a:xfrm>
          <a:prstGeom prst="ellipse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57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2" grpId="0" animBg="1" advAuto="0"/>
      <p:bldP spid="23" grpId="0" animBg="1" advAuto="0"/>
      <p:bldP spid="24" grpId="0" animBg="1" advAuto="0"/>
      <p:bldP spid="25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7479500" y="1953239"/>
            <a:ext cx="2127578" cy="2127578"/>
            <a:chOff x="0" y="0"/>
            <a:chExt cx="2127577" cy="2127577"/>
          </a:xfrm>
        </p:grpSpPr>
        <p:sp>
          <p:nvSpPr>
            <p:cNvPr id="5" name="Freeform 11"/>
            <p:cNvSpPr/>
            <p:nvPr/>
          </p:nvSpPr>
          <p:spPr>
            <a:xfrm rot="10800000" flipH="1">
              <a:off x="-1" y="-1"/>
              <a:ext cx="1063790" cy="106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ubicBezTo>
                    <a:pt x="0" y="11929"/>
                    <a:pt x="9671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Freeform 12"/>
            <p:cNvSpPr/>
            <p:nvPr/>
          </p:nvSpPr>
          <p:spPr>
            <a:xfrm rot="10800000" flipH="1">
              <a:off x="1063787" y="-1"/>
              <a:ext cx="1063791" cy="106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929" y="21600"/>
                    <a:pt x="21600" y="11929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" name="Freeform 13"/>
            <p:cNvSpPr/>
            <p:nvPr/>
          </p:nvSpPr>
          <p:spPr>
            <a:xfrm>
              <a:off x="-1" y="1063787"/>
              <a:ext cx="1063790" cy="106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ubicBezTo>
                    <a:pt x="0" y="11929"/>
                    <a:pt x="9671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8" name="Freeform 14"/>
            <p:cNvSpPr/>
            <p:nvPr/>
          </p:nvSpPr>
          <p:spPr>
            <a:xfrm>
              <a:off x="1063787" y="1063787"/>
              <a:ext cx="1063791" cy="106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929" y="21600"/>
                    <a:pt x="21600" y="11929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" name="Circle"/>
          <p:cNvSpPr/>
          <p:nvPr/>
        </p:nvSpPr>
        <p:spPr>
          <a:xfrm rot="7826049">
            <a:off x="7598789" y="2076690"/>
            <a:ext cx="1881382" cy="188138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55319" dir="2775006" rotWithShape="0">
              <a:srgbClr val="000000">
                <a:alpha val="2228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10" name="Group"/>
          <p:cNvGrpSpPr/>
          <p:nvPr/>
        </p:nvGrpSpPr>
        <p:grpSpPr>
          <a:xfrm>
            <a:off x="6622998" y="1038683"/>
            <a:ext cx="3976977" cy="4065488"/>
            <a:chOff x="15" y="25"/>
            <a:chExt cx="3976976" cy="4065486"/>
          </a:xfrm>
        </p:grpSpPr>
        <p:sp>
          <p:nvSpPr>
            <p:cNvPr id="11" name="Arc 52"/>
            <p:cNvSpPr/>
            <p:nvPr/>
          </p:nvSpPr>
          <p:spPr>
            <a:xfrm rot="2426049" flipH="1">
              <a:off x="1151384" y="782254"/>
              <a:ext cx="2123746" cy="294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19880" extrusionOk="0">
                  <a:moveTo>
                    <a:pt x="19340" y="18982"/>
                  </a:moveTo>
                  <a:cubicBezTo>
                    <a:pt x="12473" y="21259"/>
                    <a:pt x="4367" y="19057"/>
                    <a:pt x="1235" y="14062"/>
                  </a:cubicBezTo>
                  <a:cubicBezTo>
                    <a:pt x="-1897" y="9068"/>
                    <a:pt x="1131" y="3173"/>
                    <a:pt x="7999" y="896"/>
                  </a:cubicBezTo>
                  <a:cubicBezTo>
                    <a:pt x="11729" y="-341"/>
                    <a:pt x="16025" y="-295"/>
                    <a:pt x="19703" y="1021"/>
                  </a:cubicBezTo>
                </a:path>
              </a:pathLst>
            </a:custGeom>
            <a:noFill/>
            <a:ln w="19050" cap="flat">
              <a:solidFill>
                <a:srgbClr val="96C009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  <p:sp>
          <p:nvSpPr>
            <p:cNvPr id="12" name="Arc 53"/>
            <p:cNvSpPr/>
            <p:nvPr/>
          </p:nvSpPr>
          <p:spPr>
            <a:xfrm rot="2426049" flipH="1">
              <a:off x="707975" y="218597"/>
              <a:ext cx="1626972" cy="258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0776" extrusionOk="0">
                  <a:moveTo>
                    <a:pt x="0" y="136"/>
                  </a:moveTo>
                  <a:cubicBezTo>
                    <a:pt x="9809" y="-824"/>
                    <a:pt x="18996" y="3407"/>
                    <a:pt x="20520" y="9586"/>
                  </a:cubicBezTo>
                  <a:cubicBezTo>
                    <a:pt x="21600" y="13964"/>
                    <a:pt x="18528" y="18336"/>
                    <a:pt x="12659" y="20776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  <p:sp>
          <p:nvSpPr>
            <p:cNvPr id="13" name="Arc 54"/>
            <p:cNvSpPr/>
            <p:nvPr/>
          </p:nvSpPr>
          <p:spPr>
            <a:xfrm rot="2426049" flipH="1">
              <a:off x="181576" y="1647098"/>
              <a:ext cx="2691829" cy="155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0333" extrusionOk="0">
                  <a:moveTo>
                    <a:pt x="20730" y="0"/>
                  </a:moveTo>
                  <a:cubicBezTo>
                    <a:pt x="21600" y="9644"/>
                    <a:pt x="17685" y="18656"/>
                    <a:pt x="11986" y="20128"/>
                  </a:cubicBezTo>
                  <a:cubicBezTo>
                    <a:pt x="6286" y="21600"/>
                    <a:pt x="961" y="14975"/>
                    <a:pt x="91" y="5331"/>
                  </a:cubicBezTo>
                  <a:cubicBezTo>
                    <a:pt x="50" y="4881"/>
                    <a:pt x="20" y="4428"/>
                    <a:pt x="0" y="3974"/>
                  </a:cubicBezTo>
                </a:path>
              </a:pathLst>
            </a:custGeom>
            <a:noFill/>
            <a:ln w="19050" cap="flat">
              <a:solidFill>
                <a:schemeClr val="accent4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  <p:sp>
          <p:nvSpPr>
            <p:cNvPr id="14" name="Arc 55"/>
            <p:cNvSpPr/>
            <p:nvPr/>
          </p:nvSpPr>
          <p:spPr>
            <a:xfrm rot="2426049" flipH="1">
              <a:off x="1017119" y="871201"/>
              <a:ext cx="2153910" cy="232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9" h="20071" extrusionOk="0">
                  <a:moveTo>
                    <a:pt x="5579" y="20071"/>
                  </a:moveTo>
                  <a:cubicBezTo>
                    <a:pt x="98" y="16963"/>
                    <a:pt x="-1641" y="10304"/>
                    <a:pt x="1695" y="5198"/>
                  </a:cubicBezTo>
                  <a:cubicBezTo>
                    <a:pt x="5031" y="91"/>
                    <a:pt x="12178" y="-1529"/>
                    <a:pt x="17658" y="1579"/>
                  </a:cubicBezTo>
                  <a:cubicBezTo>
                    <a:pt x="18500" y="2056"/>
                    <a:pt x="19273" y="2631"/>
                    <a:pt x="19959" y="3290"/>
                  </a:cubicBezTo>
                </a:path>
              </a:pathLst>
            </a:custGeom>
            <a:noFill/>
            <a:ln w="19050" cap="flat">
              <a:solidFill>
                <a:srgbClr val="AD55A5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  <p:sp>
          <p:nvSpPr>
            <p:cNvPr id="15" name="Arc 56"/>
            <p:cNvSpPr/>
            <p:nvPr/>
          </p:nvSpPr>
          <p:spPr>
            <a:xfrm rot="2426049" flipH="1">
              <a:off x="862885" y="496267"/>
              <a:ext cx="1285335" cy="231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195" extrusionOk="0">
                  <a:moveTo>
                    <a:pt x="3439" y="0"/>
                  </a:moveTo>
                  <a:cubicBezTo>
                    <a:pt x="13814" y="435"/>
                    <a:pt x="21600" y="5525"/>
                    <a:pt x="20828" y="11370"/>
                  </a:cubicBezTo>
                  <a:cubicBezTo>
                    <a:pt x="20057" y="17214"/>
                    <a:pt x="11020" y="21600"/>
                    <a:pt x="644" y="21165"/>
                  </a:cubicBezTo>
                  <a:cubicBezTo>
                    <a:pt x="429" y="21156"/>
                    <a:pt x="214" y="21145"/>
                    <a:pt x="0" y="21132"/>
                  </a:cubicBezTo>
                </a:path>
              </a:pathLst>
            </a:custGeom>
            <a:noFill/>
            <a:ln w="19050" cap="flat">
              <a:solidFill>
                <a:srgbClr val="F2942D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  <p:sp>
          <p:nvSpPr>
            <p:cNvPr id="16" name="Arc 57"/>
            <p:cNvSpPr/>
            <p:nvPr/>
          </p:nvSpPr>
          <p:spPr>
            <a:xfrm rot="2426049" flipH="1">
              <a:off x="575092" y="1769904"/>
              <a:ext cx="2098366" cy="123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19235" extrusionOk="0">
                  <a:moveTo>
                    <a:pt x="21090" y="9092"/>
                  </a:moveTo>
                  <a:cubicBezTo>
                    <a:pt x="18605" y="17729"/>
                    <a:pt x="12084" y="21600"/>
                    <a:pt x="6526" y="17739"/>
                  </a:cubicBezTo>
                  <a:cubicBezTo>
                    <a:pt x="2104" y="14667"/>
                    <a:pt x="-510" y="7470"/>
                    <a:pt x="84" y="0"/>
                  </a:cubicBezTo>
                </a:path>
              </a:pathLst>
            </a:custGeom>
            <a:noFill/>
            <a:ln w="19050" cap="flat">
              <a:solidFill>
                <a:srgbClr val="CD3335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761970"/>
              <a:endParaRPr/>
            </a:p>
          </p:txBody>
        </p:sp>
      </p:grpSp>
      <p:sp>
        <p:nvSpPr>
          <p:cNvPr id="17" name="Shape"/>
          <p:cNvSpPr/>
          <p:nvPr/>
        </p:nvSpPr>
        <p:spPr>
          <a:xfrm rot="15403339">
            <a:off x="7271024" y="4128365"/>
            <a:ext cx="506402" cy="430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81" y="0"/>
                </a:moveTo>
                <a:cubicBezTo>
                  <a:pt x="14648" y="2132"/>
                  <a:pt x="11554" y="4543"/>
                  <a:pt x="8625" y="7213"/>
                </a:cubicBezTo>
                <a:cubicBezTo>
                  <a:pt x="5551" y="10014"/>
                  <a:pt x="2668" y="13091"/>
                  <a:pt x="0" y="16417"/>
                </a:cubicBezTo>
                <a:lnTo>
                  <a:pt x="4925" y="21600"/>
                </a:lnTo>
                <a:cubicBezTo>
                  <a:pt x="7390" y="18661"/>
                  <a:pt x="9999" y="15894"/>
                  <a:pt x="12739" y="13313"/>
                </a:cubicBezTo>
                <a:cubicBezTo>
                  <a:pt x="15564" y="10651"/>
                  <a:pt x="18523" y="8193"/>
                  <a:pt x="21600" y="5950"/>
                </a:cubicBezTo>
                <a:lnTo>
                  <a:pt x="17881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"/>
          <p:cNvSpPr/>
          <p:nvPr/>
        </p:nvSpPr>
        <p:spPr>
          <a:xfrm>
            <a:off x="7124805" y="47123"/>
            <a:ext cx="926666" cy="1076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97" extrusionOk="0">
                <a:moveTo>
                  <a:pt x="10368" y="0"/>
                </a:moveTo>
                <a:cubicBezTo>
                  <a:pt x="7753" y="3"/>
                  <a:pt x="5149" y="926"/>
                  <a:pt x="3139" y="2715"/>
                </a:cubicBezTo>
                <a:cubicBezTo>
                  <a:pt x="-988" y="6387"/>
                  <a:pt x="-1103" y="12418"/>
                  <a:pt x="3139" y="15842"/>
                </a:cubicBezTo>
                <a:cubicBezTo>
                  <a:pt x="4361" y="16828"/>
                  <a:pt x="5797" y="17450"/>
                  <a:pt x="7179" y="18063"/>
                </a:cubicBezTo>
                <a:cubicBezTo>
                  <a:pt x="9910" y="19274"/>
                  <a:pt x="12669" y="20432"/>
                  <a:pt x="15424" y="21597"/>
                </a:cubicBezTo>
                <a:cubicBezTo>
                  <a:pt x="16596" y="19247"/>
                  <a:pt x="17713" y="16877"/>
                  <a:pt x="18807" y="14496"/>
                </a:cubicBezTo>
                <a:cubicBezTo>
                  <a:pt x="19636" y="12691"/>
                  <a:pt x="20427" y="10776"/>
                  <a:pt x="20459" y="8863"/>
                </a:cubicBezTo>
                <a:cubicBezTo>
                  <a:pt x="20497" y="6546"/>
                  <a:pt x="19469" y="4408"/>
                  <a:pt x="17589" y="2715"/>
                </a:cubicBezTo>
                <a:cubicBezTo>
                  <a:pt x="15594" y="918"/>
                  <a:pt x="12992" y="-3"/>
                  <a:pt x="10368" y="0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Circle"/>
          <p:cNvSpPr/>
          <p:nvPr/>
        </p:nvSpPr>
        <p:spPr>
          <a:xfrm>
            <a:off x="7220674" y="138681"/>
            <a:ext cx="734861" cy="73486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Shape"/>
          <p:cNvSpPr/>
          <p:nvPr/>
        </p:nvSpPr>
        <p:spPr>
          <a:xfrm>
            <a:off x="7267779" y="1548735"/>
            <a:ext cx="506402" cy="43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81" y="0"/>
                </a:moveTo>
                <a:cubicBezTo>
                  <a:pt x="14648" y="2132"/>
                  <a:pt x="11554" y="4543"/>
                  <a:pt x="8625" y="7213"/>
                </a:cubicBezTo>
                <a:cubicBezTo>
                  <a:pt x="5551" y="10014"/>
                  <a:pt x="2668" y="13091"/>
                  <a:pt x="0" y="16417"/>
                </a:cubicBezTo>
                <a:lnTo>
                  <a:pt x="4925" y="21600"/>
                </a:lnTo>
                <a:cubicBezTo>
                  <a:pt x="7390" y="18661"/>
                  <a:pt x="9999" y="15894"/>
                  <a:pt x="12739" y="13313"/>
                </a:cubicBezTo>
                <a:cubicBezTo>
                  <a:pt x="15564" y="10651"/>
                  <a:pt x="18523" y="8193"/>
                  <a:pt x="21600" y="5950"/>
                </a:cubicBezTo>
                <a:lnTo>
                  <a:pt x="17881" y="0"/>
                </a:ln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Circle"/>
          <p:cNvSpPr/>
          <p:nvPr/>
        </p:nvSpPr>
        <p:spPr>
          <a:xfrm>
            <a:off x="7676010" y="1221011"/>
            <a:ext cx="557379" cy="557379"/>
          </a:xfrm>
          <a:prstGeom prst="ellipse">
            <a:avLst/>
          </a:pr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" name="Line"/>
          <p:cNvSpPr/>
          <p:nvPr/>
        </p:nvSpPr>
        <p:spPr>
          <a:xfrm>
            <a:off x="4942638" y="586735"/>
            <a:ext cx="2127090" cy="93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5995" y="95"/>
                </a:lnTo>
                <a:lnTo>
                  <a:pt x="5966" y="21600"/>
                </a:lnTo>
                <a:lnTo>
                  <a:pt x="0" y="21450"/>
                </a:lnTo>
              </a:path>
            </a:pathLst>
          </a:custGeom>
          <a:ln w="12700">
            <a:solidFill>
              <a:srgbClr val="535353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Shape"/>
          <p:cNvSpPr/>
          <p:nvPr/>
        </p:nvSpPr>
        <p:spPr>
          <a:xfrm rot="19322953">
            <a:off x="5882781" y="1026064"/>
            <a:ext cx="926665" cy="107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97" extrusionOk="0">
                <a:moveTo>
                  <a:pt x="10368" y="0"/>
                </a:moveTo>
                <a:cubicBezTo>
                  <a:pt x="7753" y="3"/>
                  <a:pt x="5149" y="926"/>
                  <a:pt x="3139" y="2715"/>
                </a:cubicBezTo>
                <a:cubicBezTo>
                  <a:pt x="-988" y="6387"/>
                  <a:pt x="-1103" y="12418"/>
                  <a:pt x="3139" y="15842"/>
                </a:cubicBezTo>
                <a:cubicBezTo>
                  <a:pt x="4361" y="16828"/>
                  <a:pt x="5797" y="17450"/>
                  <a:pt x="7179" y="18063"/>
                </a:cubicBezTo>
                <a:cubicBezTo>
                  <a:pt x="9910" y="19274"/>
                  <a:pt x="12669" y="20432"/>
                  <a:pt x="15424" y="21597"/>
                </a:cubicBezTo>
                <a:cubicBezTo>
                  <a:pt x="16596" y="19247"/>
                  <a:pt x="17713" y="16877"/>
                  <a:pt x="18807" y="14496"/>
                </a:cubicBezTo>
                <a:cubicBezTo>
                  <a:pt x="19636" y="12691"/>
                  <a:pt x="20427" y="10776"/>
                  <a:pt x="20459" y="8863"/>
                </a:cubicBezTo>
                <a:cubicBezTo>
                  <a:pt x="20497" y="6546"/>
                  <a:pt x="19469" y="4408"/>
                  <a:pt x="17589" y="2715"/>
                </a:cubicBezTo>
                <a:cubicBezTo>
                  <a:pt x="15594" y="918"/>
                  <a:pt x="12992" y="-3"/>
                  <a:pt x="10368" y="0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Circle"/>
          <p:cNvSpPr/>
          <p:nvPr/>
        </p:nvSpPr>
        <p:spPr>
          <a:xfrm>
            <a:off x="5940555" y="1126285"/>
            <a:ext cx="734861" cy="734859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5" name="Shape"/>
          <p:cNvSpPr/>
          <p:nvPr/>
        </p:nvSpPr>
        <p:spPr>
          <a:xfrm rot="19584985">
            <a:off x="6714676" y="2335322"/>
            <a:ext cx="506402" cy="43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81" y="0"/>
                </a:moveTo>
                <a:cubicBezTo>
                  <a:pt x="14648" y="2132"/>
                  <a:pt x="11554" y="4543"/>
                  <a:pt x="8625" y="7213"/>
                </a:cubicBezTo>
                <a:cubicBezTo>
                  <a:pt x="5551" y="10014"/>
                  <a:pt x="2668" y="13091"/>
                  <a:pt x="0" y="16417"/>
                </a:cubicBezTo>
                <a:lnTo>
                  <a:pt x="4925" y="21600"/>
                </a:lnTo>
                <a:cubicBezTo>
                  <a:pt x="7390" y="18661"/>
                  <a:pt x="9999" y="15894"/>
                  <a:pt x="12739" y="13313"/>
                </a:cubicBezTo>
                <a:cubicBezTo>
                  <a:pt x="15564" y="10651"/>
                  <a:pt x="18523" y="8193"/>
                  <a:pt x="21600" y="5950"/>
                </a:cubicBezTo>
                <a:lnTo>
                  <a:pt x="17881" y="0"/>
                </a:lnTo>
                <a:close/>
              </a:path>
            </a:pathLst>
          </a:custGeom>
          <a:gradFill>
            <a:gsLst>
              <a:gs pos="29000">
                <a:srgbClr val="FF72C7"/>
              </a:gs>
              <a:gs pos="64000">
                <a:srgbClr val="E10087"/>
              </a:gs>
              <a:gs pos="99000">
                <a:srgbClr val="B80099"/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Circle"/>
          <p:cNvSpPr/>
          <p:nvPr/>
        </p:nvSpPr>
        <p:spPr>
          <a:xfrm>
            <a:off x="6898433" y="1819145"/>
            <a:ext cx="557379" cy="557378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" name="Line"/>
          <p:cNvSpPr/>
          <p:nvPr/>
        </p:nvSpPr>
        <p:spPr>
          <a:xfrm>
            <a:off x="5067687" y="1504995"/>
            <a:ext cx="651242" cy="48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"/>
                </a:moveTo>
                <a:lnTo>
                  <a:pt x="10055" y="0"/>
                </a:lnTo>
                <a:lnTo>
                  <a:pt x="10129" y="21600"/>
                </a:lnTo>
                <a:lnTo>
                  <a:pt x="0" y="21519"/>
                </a:lnTo>
              </a:path>
            </a:pathLst>
          </a:custGeom>
          <a:ln w="12700">
            <a:solidFill>
              <a:srgbClr val="535353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Shape"/>
          <p:cNvSpPr/>
          <p:nvPr/>
        </p:nvSpPr>
        <p:spPr>
          <a:xfrm rot="17340983">
            <a:off x="5425546" y="2536126"/>
            <a:ext cx="926665" cy="1076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97" extrusionOk="0">
                <a:moveTo>
                  <a:pt x="10368" y="0"/>
                </a:moveTo>
                <a:cubicBezTo>
                  <a:pt x="7753" y="3"/>
                  <a:pt x="5149" y="926"/>
                  <a:pt x="3139" y="2715"/>
                </a:cubicBezTo>
                <a:cubicBezTo>
                  <a:pt x="-988" y="6387"/>
                  <a:pt x="-1103" y="12418"/>
                  <a:pt x="3139" y="15842"/>
                </a:cubicBezTo>
                <a:cubicBezTo>
                  <a:pt x="4361" y="16828"/>
                  <a:pt x="5797" y="17450"/>
                  <a:pt x="7179" y="18063"/>
                </a:cubicBezTo>
                <a:cubicBezTo>
                  <a:pt x="9910" y="19274"/>
                  <a:pt x="12669" y="20432"/>
                  <a:pt x="15424" y="21597"/>
                </a:cubicBezTo>
                <a:cubicBezTo>
                  <a:pt x="16596" y="19247"/>
                  <a:pt x="17713" y="16877"/>
                  <a:pt x="18807" y="14496"/>
                </a:cubicBezTo>
                <a:cubicBezTo>
                  <a:pt x="19636" y="12691"/>
                  <a:pt x="20427" y="10776"/>
                  <a:pt x="20459" y="8863"/>
                </a:cubicBezTo>
                <a:cubicBezTo>
                  <a:pt x="20497" y="6546"/>
                  <a:pt x="19469" y="4408"/>
                  <a:pt x="17589" y="2715"/>
                </a:cubicBezTo>
                <a:cubicBezTo>
                  <a:pt x="15594" y="918"/>
                  <a:pt x="12992" y="-3"/>
                  <a:pt x="10368" y="0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" name="Circle"/>
          <p:cNvSpPr/>
          <p:nvPr/>
        </p:nvSpPr>
        <p:spPr>
          <a:xfrm>
            <a:off x="5451941" y="2680612"/>
            <a:ext cx="734861" cy="73486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" name="Shape"/>
          <p:cNvSpPr/>
          <p:nvPr/>
        </p:nvSpPr>
        <p:spPr>
          <a:xfrm rot="17463651">
            <a:off x="6713828" y="3352259"/>
            <a:ext cx="506402" cy="430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81" y="0"/>
                </a:moveTo>
                <a:cubicBezTo>
                  <a:pt x="14648" y="2132"/>
                  <a:pt x="11554" y="4543"/>
                  <a:pt x="8625" y="7213"/>
                </a:cubicBezTo>
                <a:cubicBezTo>
                  <a:pt x="5551" y="10014"/>
                  <a:pt x="2668" y="13091"/>
                  <a:pt x="0" y="16417"/>
                </a:cubicBezTo>
                <a:lnTo>
                  <a:pt x="4925" y="21600"/>
                </a:lnTo>
                <a:cubicBezTo>
                  <a:pt x="7390" y="18661"/>
                  <a:pt x="9999" y="15894"/>
                  <a:pt x="12739" y="13313"/>
                </a:cubicBezTo>
                <a:cubicBezTo>
                  <a:pt x="15564" y="10651"/>
                  <a:pt x="18523" y="8193"/>
                  <a:pt x="21600" y="5950"/>
                </a:cubicBezTo>
                <a:lnTo>
                  <a:pt x="17881" y="0"/>
                </a:lnTo>
                <a:close/>
              </a:path>
            </a:pathLst>
          </a:custGeom>
          <a:solidFill>
            <a:srgbClr val="A15FD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" name="Circle"/>
          <p:cNvSpPr/>
          <p:nvPr/>
        </p:nvSpPr>
        <p:spPr>
          <a:xfrm>
            <a:off x="6598273" y="2775339"/>
            <a:ext cx="557379" cy="557378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" name="Line"/>
          <p:cNvSpPr/>
          <p:nvPr/>
        </p:nvSpPr>
        <p:spPr>
          <a:xfrm flipH="1" flipV="1">
            <a:off x="4997780" y="3057945"/>
            <a:ext cx="296746" cy="1842"/>
          </a:xfrm>
          <a:prstGeom prst="line">
            <a:avLst/>
          </a:prstGeom>
          <a:ln w="12700">
            <a:solidFill>
              <a:srgbClr val="535353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Shape"/>
          <p:cNvSpPr/>
          <p:nvPr/>
        </p:nvSpPr>
        <p:spPr>
          <a:xfrm rot="15469402">
            <a:off x="5913311" y="4052679"/>
            <a:ext cx="926666" cy="1076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97" extrusionOk="0">
                <a:moveTo>
                  <a:pt x="10368" y="0"/>
                </a:moveTo>
                <a:cubicBezTo>
                  <a:pt x="7753" y="3"/>
                  <a:pt x="5149" y="926"/>
                  <a:pt x="3139" y="2715"/>
                </a:cubicBezTo>
                <a:cubicBezTo>
                  <a:pt x="-988" y="6387"/>
                  <a:pt x="-1103" y="12418"/>
                  <a:pt x="3139" y="15842"/>
                </a:cubicBezTo>
                <a:cubicBezTo>
                  <a:pt x="4361" y="16828"/>
                  <a:pt x="5797" y="17450"/>
                  <a:pt x="7179" y="18063"/>
                </a:cubicBezTo>
                <a:cubicBezTo>
                  <a:pt x="9910" y="19274"/>
                  <a:pt x="12669" y="20432"/>
                  <a:pt x="15424" y="21597"/>
                </a:cubicBezTo>
                <a:cubicBezTo>
                  <a:pt x="16596" y="19247"/>
                  <a:pt x="17713" y="16877"/>
                  <a:pt x="18807" y="14496"/>
                </a:cubicBezTo>
                <a:cubicBezTo>
                  <a:pt x="19636" y="12691"/>
                  <a:pt x="20427" y="10776"/>
                  <a:pt x="20459" y="8863"/>
                </a:cubicBezTo>
                <a:cubicBezTo>
                  <a:pt x="20497" y="6546"/>
                  <a:pt x="19469" y="4408"/>
                  <a:pt x="17589" y="2715"/>
                </a:cubicBezTo>
                <a:cubicBezTo>
                  <a:pt x="15594" y="918"/>
                  <a:pt x="12992" y="-3"/>
                  <a:pt x="10368" y="0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4" name="Circle"/>
          <p:cNvSpPr/>
          <p:nvPr/>
        </p:nvSpPr>
        <p:spPr>
          <a:xfrm>
            <a:off x="5941920" y="4238956"/>
            <a:ext cx="734861" cy="73486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5" name="Circle"/>
          <p:cNvSpPr/>
          <p:nvPr/>
        </p:nvSpPr>
        <p:spPr>
          <a:xfrm>
            <a:off x="6894937" y="3723794"/>
            <a:ext cx="557379" cy="557379"/>
          </a:xfrm>
          <a:prstGeom prst="ellipse">
            <a:avLst/>
          </a:pr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6" name="Line"/>
          <p:cNvSpPr/>
          <p:nvPr/>
        </p:nvSpPr>
        <p:spPr>
          <a:xfrm>
            <a:off x="5078032" y="4404498"/>
            <a:ext cx="642262" cy="21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75"/>
                </a:moveTo>
                <a:lnTo>
                  <a:pt x="10631" y="21600"/>
                </a:lnTo>
                <a:lnTo>
                  <a:pt x="10338" y="157"/>
                </a:lnTo>
                <a:lnTo>
                  <a:pt x="0" y="0"/>
                </a:lnTo>
              </a:path>
            </a:pathLst>
          </a:custGeom>
          <a:ln w="12700">
            <a:solidFill>
              <a:srgbClr val="535353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Shape"/>
          <p:cNvSpPr/>
          <p:nvPr/>
        </p:nvSpPr>
        <p:spPr>
          <a:xfrm rot="13241104">
            <a:off x="7183364" y="5025587"/>
            <a:ext cx="926665" cy="1076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97" extrusionOk="0">
                <a:moveTo>
                  <a:pt x="10368" y="0"/>
                </a:moveTo>
                <a:cubicBezTo>
                  <a:pt x="7753" y="3"/>
                  <a:pt x="5149" y="926"/>
                  <a:pt x="3139" y="2715"/>
                </a:cubicBezTo>
                <a:cubicBezTo>
                  <a:pt x="-988" y="6387"/>
                  <a:pt x="-1103" y="12418"/>
                  <a:pt x="3139" y="15842"/>
                </a:cubicBezTo>
                <a:cubicBezTo>
                  <a:pt x="4361" y="16828"/>
                  <a:pt x="5797" y="17450"/>
                  <a:pt x="7179" y="18063"/>
                </a:cubicBezTo>
                <a:cubicBezTo>
                  <a:pt x="9910" y="19274"/>
                  <a:pt x="12669" y="20432"/>
                  <a:pt x="15424" y="21597"/>
                </a:cubicBezTo>
                <a:cubicBezTo>
                  <a:pt x="16596" y="19247"/>
                  <a:pt x="17713" y="16877"/>
                  <a:pt x="18807" y="14496"/>
                </a:cubicBezTo>
                <a:cubicBezTo>
                  <a:pt x="19636" y="12691"/>
                  <a:pt x="20427" y="10776"/>
                  <a:pt x="20459" y="8863"/>
                </a:cubicBezTo>
                <a:cubicBezTo>
                  <a:pt x="20497" y="6546"/>
                  <a:pt x="19469" y="4408"/>
                  <a:pt x="17589" y="2715"/>
                </a:cubicBezTo>
                <a:cubicBezTo>
                  <a:pt x="15594" y="918"/>
                  <a:pt x="12992" y="-3"/>
                  <a:pt x="10368" y="0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8" name="Circle"/>
          <p:cNvSpPr/>
          <p:nvPr/>
        </p:nvSpPr>
        <p:spPr>
          <a:xfrm>
            <a:off x="7235967" y="5242213"/>
            <a:ext cx="734861" cy="73486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9" name="Circle"/>
          <p:cNvSpPr/>
          <p:nvPr/>
        </p:nvSpPr>
        <p:spPr>
          <a:xfrm>
            <a:off x="7691302" y="4320656"/>
            <a:ext cx="557379" cy="557379"/>
          </a:xfrm>
          <a:prstGeom prst="ellipse">
            <a:avLst/>
          </a:pr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0" name="Line"/>
          <p:cNvSpPr/>
          <p:nvPr/>
        </p:nvSpPr>
        <p:spPr>
          <a:xfrm flipV="1">
            <a:off x="5133180" y="5546865"/>
            <a:ext cx="1868399" cy="18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6072" y="21477"/>
                </a:lnTo>
                <a:lnTo>
                  <a:pt x="6049" y="203"/>
                </a:lnTo>
                <a:lnTo>
                  <a:pt x="0" y="0"/>
                </a:lnTo>
              </a:path>
            </a:pathLst>
          </a:custGeom>
          <a:ln w="12700">
            <a:solidFill>
              <a:srgbClr val="535353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164770" y="242781"/>
            <a:ext cx="3791434" cy="830997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150000"/>
              </a:lnSpc>
              <a:spcAft>
                <a:spcPts val="800"/>
              </a:spcAft>
            </a:pPr>
            <a:r>
              <a:rPr lang="fa-IR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هدف: </a:t>
            </a:r>
            <a:r>
              <a:rPr lang="ar-SA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همکاری </a:t>
            </a:r>
            <a:r>
              <a:rPr lang="ar-SA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مشارکت مشترکین خانگی و تجاری</a:t>
            </a:r>
            <a:r>
              <a:rPr lang="fa-I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جهت کاهش مصرف در ساعات </a:t>
            </a:r>
            <a:r>
              <a:rPr lang="ar-SA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اوج</a:t>
            </a:r>
            <a:endParaRPr sz="1600" dirty="0"/>
          </a:p>
        </p:txBody>
      </p:sp>
      <p:sp>
        <p:nvSpPr>
          <p:cNvPr id="43" name="TextBox 52"/>
          <p:cNvSpPr txBox="1"/>
          <p:nvPr/>
        </p:nvSpPr>
        <p:spPr>
          <a:xfrm>
            <a:off x="1164770" y="1543450"/>
            <a:ext cx="3737584" cy="584775"/>
          </a:xfrm>
          <a:prstGeom prst="rect">
            <a:avLst/>
          </a:prstGeom>
          <a:noFill/>
          <a:ln w="12700">
            <a:solidFill>
              <a:srgbClr val="C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/>
            <a:r>
              <a:rPr lang="fa-IR" sz="1600" dirty="0">
                <a:solidFill>
                  <a:prstClr val="black"/>
                </a:solidFill>
                <a:cs typeface="B Titr" panose="00000700000000000000" pitchFamily="2" charset="-78"/>
              </a:rPr>
              <a:t>ضرورت </a:t>
            </a:r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اجرا: بیش از 50 درصد مصرف برق در 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زمان</a:t>
            </a:r>
            <a:r>
              <a:rPr lang="en-US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اوج بار </a:t>
            </a:r>
            <a:r>
              <a:rPr lang="fa-IR" sz="1600" dirty="0" smtClean="0">
                <a:solidFill>
                  <a:prstClr val="black"/>
                </a:solidFill>
                <a:cs typeface="B Titr" panose="00000700000000000000" pitchFamily="2" charset="-78"/>
              </a:rPr>
              <a:t>به بخش خانگی و تجاری است</a:t>
            </a:r>
            <a:endParaRPr lang="fa-IR" sz="16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45" name="TextBox 52"/>
          <p:cNvSpPr txBox="1"/>
          <p:nvPr/>
        </p:nvSpPr>
        <p:spPr>
          <a:xfrm>
            <a:off x="1164770" y="2616574"/>
            <a:ext cx="3725021" cy="882742"/>
          </a:xfrm>
          <a:prstGeom prst="rect">
            <a:avLst/>
          </a:prstGeom>
          <a:ln w="12700">
            <a:solidFill>
              <a:srgbClr val="7030A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روش اجرا: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روش </a:t>
            </a:r>
            <a:r>
              <a:rPr lang="ar-S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های 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مختلف </a:t>
            </a:r>
            <a:r>
              <a:rPr lang="ar-S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فرهنگی، اجتماعی ، 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فن</a:t>
            </a:r>
            <a:r>
              <a:rPr lang="fa-I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اورانه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fa-I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...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متناسب با قوانین جمهوری اسلامی </a:t>
            </a:r>
            <a:r>
              <a:rPr lang="ar-SA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ایران</a:t>
            </a:r>
            <a:endParaRPr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7" name="TextBox 52"/>
          <p:cNvSpPr txBox="1"/>
          <p:nvPr/>
        </p:nvSpPr>
        <p:spPr>
          <a:xfrm>
            <a:off x="1147395" y="3563805"/>
            <a:ext cx="3762031" cy="1678408"/>
          </a:xfrm>
          <a:prstGeom prst="rect">
            <a:avLst/>
          </a:prstGeom>
          <a:noFill/>
          <a:ln w="12700">
            <a:solidFill>
              <a:srgbClr val="00B0F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r" rtl="1">
              <a:lnSpc>
                <a:spcPct val="90000"/>
              </a:lnSpc>
              <a:spcBef>
                <a:spcPts val="1000"/>
              </a:spcBef>
            </a:pP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محدوده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اجرا: 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مکان: هر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گستره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جغرافیایی که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بتوان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میزان خالص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انرژی تحویلی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به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آن را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به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صورت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حداقل 15 یکبار محاسبه کرد</a:t>
            </a:r>
            <a:endParaRPr lang="fa-IR" sz="1600" dirty="0" smtClean="0">
              <a:solidFill>
                <a:prstClr val="black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</a:pPr>
            <a:r>
              <a:rPr lang="fa-I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زمان: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12 </a:t>
            </a:r>
            <a:r>
              <a:rPr lang="fa-IR" sz="16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تا 18 و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21 </a:t>
            </a:r>
            <a:r>
              <a:rPr lang="fa-IR" sz="16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تا 23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از </a:t>
            </a:r>
            <a:r>
              <a:rPr lang="fa-IR" sz="16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15 </a:t>
            </a:r>
            <a:r>
              <a:rPr lang="fa-IR" sz="1600" b="1" kern="0" dirty="0" err="1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خردادماه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 تا </a:t>
            </a:r>
            <a:r>
              <a:rPr lang="fa-IR" sz="16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15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شهریورماه</a:t>
            </a:r>
            <a:endParaRPr lang="fa-IR" sz="1600" dirty="0" smtClean="0">
              <a:solidFill>
                <a:prstClr val="black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9" name="TextBox 52"/>
          <p:cNvSpPr txBox="1"/>
          <p:nvPr/>
        </p:nvSpPr>
        <p:spPr>
          <a:xfrm>
            <a:off x="1147396" y="5302662"/>
            <a:ext cx="3742396" cy="882742"/>
          </a:xfrm>
          <a:prstGeom prst="rect">
            <a:avLst/>
          </a:prstGeom>
          <a:ln w="12700">
            <a:solidFill>
              <a:srgbClr val="92D05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روش اندازه‌گیری و صحت سنجی: </a:t>
            </a:r>
            <a:r>
              <a:rPr lang="ar-SA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توسط </a:t>
            </a:r>
            <a:r>
              <a:rPr lang="ar-SA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تجهیزات اندازه گیری </a:t>
            </a:r>
            <a:r>
              <a:rPr lang="ar-SA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هوشمند</a:t>
            </a:r>
            <a:r>
              <a:rPr lang="fa-IR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و از طریق شرکت توزیع و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در </a:t>
            </a:r>
            <a:r>
              <a:rPr lang="fa-IR" sz="1600" b="1" kern="0" dirty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آینده </a:t>
            </a:r>
            <a:r>
              <a:rPr lang="fa-IR" sz="1600" b="1" kern="0" dirty="0" smtClean="0">
                <a:solidFill>
                  <a:schemeClr val="tx1"/>
                </a:solidFill>
                <a:latin typeface="Arial"/>
                <a:cs typeface="B Titr" panose="00000700000000000000" pitchFamily="2" charset="-78"/>
              </a:rPr>
              <a:t>نیز نهادی مستقل</a:t>
            </a:r>
            <a:endParaRPr lang="fa-IR" sz="1600" b="1" kern="0" dirty="0">
              <a:solidFill>
                <a:schemeClr val="tx1"/>
              </a:solidFill>
              <a:latin typeface="Arial"/>
              <a:cs typeface="B Titr" panose="00000700000000000000" pitchFamily="2" charset="-78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689934" y="2800640"/>
            <a:ext cx="18362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300">
                <a:solidFill>
                  <a:srgbClr val="000000"/>
                </a:solidFill>
              </a:defRPr>
            </a:lvl1pPr>
          </a:lstStyle>
          <a:p>
            <a:r>
              <a:rPr lang="fa-IR" sz="2000" dirty="0" smtClean="0">
                <a:cs typeface="B Titr" panose="00000700000000000000" pitchFamily="2" charset="-78"/>
              </a:rPr>
              <a:t>ویژگی های طرح </a:t>
            </a:r>
            <a:endParaRPr sz="2000" dirty="0">
              <a:cs typeface="B Titr" panose="00000700000000000000" pitchFamily="2" charset="-78"/>
            </a:endParaRPr>
          </a:p>
        </p:txBody>
      </p:sp>
      <p:sp>
        <p:nvSpPr>
          <p:cNvPr id="57" name="Freeform 55"/>
          <p:cNvSpPr/>
          <p:nvPr/>
        </p:nvSpPr>
        <p:spPr>
          <a:xfrm>
            <a:off x="6065693" y="1231379"/>
            <a:ext cx="484586" cy="524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4" y="0"/>
                </a:moveTo>
                <a:cubicBezTo>
                  <a:pt x="10545" y="0"/>
                  <a:pt x="10296" y="230"/>
                  <a:pt x="10296" y="507"/>
                </a:cubicBezTo>
                <a:lnTo>
                  <a:pt x="10296" y="2255"/>
                </a:lnTo>
                <a:cubicBezTo>
                  <a:pt x="10296" y="2531"/>
                  <a:pt x="10545" y="2745"/>
                  <a:pt x="10844" y="2745"/>
                </a:cubicBezTo>
                <a:cubicBezTo>
                  <a:pt x="11143" y="2745"/>
                  <a:pt x="11393" y="2531"/>
                  <a:pt x="11393" y="2255"/>
                </a:cubicBezTo>
                <a:lnTo>
                  <a:pt x="11393" y="507"/>
                </a:lnTo>
                <a:cubicBezTo>
                  <a:pt x="11393" y="230"/>
                  <a:pt x="11143" y="0"/>
                  <a:pt x="10844" y="0"/>
                </a:cubicBezTo>
                <a:close/>
                <a:moveTo>
                  <a:pt x="3450" y="2876"/>
                </a:moveTo>
                <a:cubicBezTo>
                  <a:pt x="3311" y="2882"/>
                  <a:pt x="3178" y="2937"/>
                  <a:pt x="3078" y="3039"/>
                </a:cubicBezTo>
                <a:cubicBezTo>
                  <a:pt x="2891" y="3230"/>
                  <a:pt x="2891" y="3519"/>
                  <a:pt x="3078" y="3709"/>
                </a:cubicBezTo>
                <a:lnTo>
                  <a:pt x="4423" y="4951"/>
                </a:lnTo>
                <a:cubicBezTo>
                  <a:pt x="4634" y="5145"/>
                  <a:pt x="4972" y="5145"/>
                  <a:pt x="5183" y="4951"/>
                </a:cubicBezTo>
                <a:cubicBezTo>
                  <a:pt x="5393" y="4756"/>
                  <a:pt x="5393" y="4443"/>
                  <a:pt x="5183" y="4248"/>
                </a:cubicBezTo>
                <a:lnTo>
                  <a:pt x="3839" y="3006"/>
                </a:lnTo>
                <a:cubicBezTo>
                  <a:pt x="3728" y="2914"/>
                  <a:pt x="3588" y="2869"/>
                  <a:pt x="3450" y="2876"/>
                </a:cubicBezTo>
                <a:close/>
                <a:moveTo>
                  <a:pt x="17850" y="3104"/>
                </a:moveTo>
                <a:lnTo>
                  <a:pt x="16505" y="4346"/>
                </a:lnTo>
                <a:cubicBezTo>
                  <a:pt x="16295" y="4541"/>
                  <a:pt x="16295" y="4870"/>
                  <a:pt x="16505" y="5065"/>
                </a:cubicBezTo>
                <a:cubicBezTo>
                  <a:pt x="16612" y="5158"/>
                  <a:pt x="16748" y="5202"/>
                  <a:pt x="16894" y="5196"/>
                </a:cubicBezTo>
                <a:cubicBezTo>
                  <a:pt x="17039" y="5196"/>
                  <a:pt x="17182" y="5143"/>
                  <a:pt x="17284" y="5049"/>
                </a:cubicBezTo>
                <a:lnTo>
                  <a:pt x="18628" y="3791"/>
                </a:lnTo>
                <a:cubicBezTo>
                  <a:pt x="18803" y="3566"/>
                  <a:pt x="18747" y="3266"/>
                  <a:pt x="18504" y="3104"/>
                </a:cubicBezTo>
                <a:cubicBezTo>
                  <a:pt x="18312" y="2977"/>
                  <a:pt x="18039" y="2974"/>
                  <a:pt x="17850" y="3104"/>
                </a:cubicBezTo>
                <a:close/>
                <a:moveTo>
                  <a:pt x="10791" y="3725"/>
                </a:moveTo>
                <a:cubicBezTo>
                  <a:pt x="7094" y="3746"/>
                  <a:pt x="4085" y="6487"/>
                  <a:pt x="4016" y="9901"/>
                </a:cubicBezTo>
                <a:lnTo>
                  <a:pt x="4016" y="10130"/>
                </a:lnTo>
                <a:cubicBezTo>
                  <a:pt x="4040" y="10871"/>
                  <a:pt x="4206" y="11595"/>
                  <a:pt x="4493" y="12287"/>
                </a:cubicBezTo>
                <a:cubicBezTo>
                  <a:pt x="4768" y="12940"/>
                  <a:pt x="5158" y="13544"/>
                  <a:pt x="5661" y="14068"/>
                </a:cubicBezTo>
                <a:cubicBezTo>
                  <a:pt x="6281" y="14691"/>
                  <a:pt x="6966" y="15897"/>
                  <a:pt x="7253" y="16437"/>
                </a:cubicBezTo>
                <a:cubicBezTo>
                  <a:pt x="7341" y="16600"/>
                  <a:pt x="7516" y="16716"/>
                  <a:pt x="7713" y="16715"/>
                </a:cubicBezTo>
                <a:lnTo>
                  <a:pt x="13852" y="16715"/>
                </a:lnTo>
                <a:cubicBezTo>
                  <a:pt x="14049" y="16716"/>
                  <a:pt x="14241" y="16600"/>
                  <a:pt x="14329" y="16437"/>
                </a:cubicBezTo>
                <a:cubicBezTo>
                  <a:pt x="14616" y="15897"/>
                  <a:pt x="15283" y="14693"/>
                  <a:pt x="15904" y="14068"/>
                </a:cubicBezTo>
                <a:cubicBezTo>
                  <a:pt x="16407" y="13544"/>
                  <a:pt x="16815" y="12940"/>
                  <a:pt x="17089" y="12287"/>
                </a:cubicBezTo>
                <a:cubicBezTo>
                  <a:pt x="17376" y="11595"/>
                  <a:pt x="17524" y="10871"/>
                  <a:pt x="17549" y="10130"/>
                </a:cubicBezTo>
                <a:lnTo>
                  <a:pt x="17549" y="9901"/>
                </a:lnTo>
                <a:cubicBezTo>
                  <a:pt x="17480" y="6487"/>
                  <a:pt x="14489" y="3746"/>
                  <a:pt x="10791" y="3725"/>
                </a:cubicBezTo>
                <a:close/>
                <a:moveTo>
                  <a:pt x="10773" y="5163"/>
                </a:moveTo>
                <a:cubicBezTo>
                  <a:pt x="13618" y="5179"/>
                  <a:pt x="15926" y="7291"/>
                  <a:pt x="15974" y="9918"/>
                </a:cubicBezTo>
                <a:lnTo>
                  <a:pt x="15992" y="10097"/>
                </a:lnTo>
                <a:cubicBezTo>
                  <a:pt x="15973" y="10672"/>
                  <a:pt x="15858" y="11242"/>
                  <a:pt x="15638" y="11780"/>
                </a:cubicBezTo>
                <a:cubicBezTo>
                  <a:pt x="15433" y="12265"/>
                  <a:pt x="15129" y="12715"/>
                  <a:pt x="14754" y="13104"/>
                </a:cubicBezTo>
                <a:cubicBezTo>
                  <a:pt x="14153" y="13765"/>
                  <a:pt x="13651" y="14489"/>
                  <a:pt x="13232" y="15261"/>
                </a:cubicBezTo>
                <a:lnTo>
                  <a:pt x="8350" y="15261"/>
                </a:lnTo>
                <a:cubicBezTo>
                  <a:pt x="7936" y="14487"/>
                  <a:pt x="7425" y="13751"/>
                  <a:pt x="6829" y="13087"/>
                </a:cubicBezTo>
                <a:cubicBezTo>
                  <a:pt x="6454" y="12699"/>
                  <a:pt x="6150" y="12265"/>
                  <a:pt x="5944" y="11780"/>
                </a:cubicBezTo>
                <a:cubicBezTo>
                  <a:pt x="5720" y="11243"/>
                  <a:pt x="5596" y="10673"/>
                  <a:pt x="5572" y="10097"/>
                </a:cubicBezTo>
                <a:lnTo>
                  <a:pt x="5572" y="9918"/>
                </a:lnTo>
                <a:cubicBezTo>
                  <a:pt x="5621" y="7291"/>
                  <a:pt x="7929" y="5179"/>
                  <a:pt x="10773" y="5163"/>
                </a:cubicBezTo>
                <a:close/>
                <a:moveTo>
                  <a:pt x="10437" y="7107"/>
                </a:moveTo>
                <a:lnTo>
                  <a:pt x="10119" y="7696"/>
                </a:lnTo>
                <a:cubicBezTo>
                  <a:pt x="9922" y="7745"/>
                  <a:pt x="9731" y="7816"/>
                  <a:pt x="9553" y="7908"/>
                </a:cubicBezTo>
                <a:lnTo>
                  <a:pt x="8863" y="7696"/>
                </a:lnTo>
                <a:lnTo>
                  <a:pt x="8350" y="8169"/>
                </a:lnTo>
                <a:lnTo>
                  <a:pt x="8562" y="8807"/>
                </a:lnTo>
                <a:cubicBezTo>
                  <a:pt x="8458" y="8970"/>
                  <a:pt x="8386" y="9131"/>
                  <a:pt x="8332" y="9313"/>
                </a:cubicBezTo>
                <a:lnTo>
                  <a:pt x="7678" y="9624"/>
                </a:lnTo>
                <a:lnTo>
                  <a:pt x="7678" y="10277"/>
                </a:lnTo>
                <a:lnTo>
                  <a:pt x="8332" y="10571"/>
                </a:lnTo>
                <a:cubicBezTo>
                  <a:pt x="8385" y="10753"/>
                  <a:pt x="8462" y="10930"/>
                  <a:pt x="8562" y="11094"/>
                </a:cubicBezTo>
                <a:lnTo>
                  <a:pt x="8332" y="11731"/>
                </a:lnTo>
                <a:lnTo>
                  <a:pt x="8863" y="12205"/>
                </a:lnTo>
                <a:lnTo>
                  <a:pt x="9553" y="11993"/>
                </a:lnTo>
                <a:cubicBezTo>
                  <a:pt x="9730" y="12086"/>
                  <a:pt x="9922" y="12156"/>
                  <a:pt x="10119" y="12205"/>
                </a:cubicBezTo>
                <a:lnTo>
                  <a:pt x="10437" y="12793"/>
                </a:lnTo>
                <a:lnTo>
                  <a:pt x="11163" y="12793"/>
                </a:lnTo>
                <a:lnTo>
                  <a:pt x="11481" y="12221"/>
                </a:lnTo>
                <a:cubicBezTo>
                  <a:pt x="11674" y="12173"/>
                  <a:pt x="11854" y="12098"/>
                  <a:pt x="12029" y="12009"/>
                </a:cubicBezTo>
                <a:lnTo>
                  <a:pt x="12719" y="12221"/>
                </a:lnTo>
                <a:lnTo>
                  <a:pt x="13232" y="11748"/>
                </a:lnTo>
                <a:lnTo>
                  <a:pt x="13002" y="11110"/>
                </a:lnTo>
                <a:cubicBezTo>
                  <a:pt x="13106" y="10945"/>
                  <a:pt x="13190" y="10770"/>
                  <a:pt x="13250" y="10588"/>
                </a:cubicBezTo>
                <a:lnTo>
                  <a:pt x="13887" y="10293"/>
                </a:lnTo>
                <a:lnTo>
                  <a:pt x="13887" y="9624"/>
                </a:lnTo>
                <a:lnTo>
                  <a:pt x="13250" y="9313"/>
                </a:lnTo>
                <a:cubicBezTo>
                  <a:pt x="13198" y="9131"/>
                  <a:pt x="13121" y="8954"/>
                  <a:pt x="13020" y="8790"/>
                </a:cubicBezTo>
                <a:lnTo>
                  <a:pt x="13250" y="8169"/>
                </a:lnTo>
                <a:lnTo>
                  <a:pt x="12719" y="7679"/>
                </a:lnTo>
                <a:lnTo>
                  <a:pt x="12047" y="7892"/>
                </a:lnTo>
                <a:cubicBezTo>
                  <a:pt x="11870" y="7799"/>
                  <a:pt x="11678" y="7728"/>
                  <a:pt x="11481" y="7679"/>
                </a:cubicBezTo>
                <a:lnTo>
                  <a:pt x="11163" y="7107"/>
                </a:lnTo>
                <a:lnTo>
                  <a:pt x="10437" y="7107"/>
                </a:lnTo>
                <a:close/>
                <a:moveTo>
                  <a:pt x="10791" y="8954"/>
                </a:moveTo>
                <a:cubicBezTo>
                  <a:pt x="11386" y="8962"/>
                  <a:pt x="11879" y="9401"/>
                  <a:pt x="11888" y="9950"/>
                </a:cubicBezTo>
                <a:cubicBezTo>
                  <a:pt x="11888" y="10503"/>
                  <a:pt x="11390" y="10963"/>
                  <a:pt x="10791" y="10963"/>
                </a:cubicBezTo>
                <a:cubicBezTo>
                  <a:pt x="10193" y="10963"/>
                  <a:pt x="9712" y="10503"/>
                  <a:pt x="9712" y="9950"/>
                </a:cubicBezTo>
                <a:cubicBezTo>
                  <a:pt x="9712" y="9398"/>
                  <a:pt x="10193" y="8954"/>
                  <a:pt x="10791" y="8954"/>
                </a:cubicBezTo>
                <a:close/>
                <a:moveTo>
                  <a:pt x="19159" y="9362"/>
                </a:moveTo>
                <a:cubicBezTo>
                  <a:pt x="18860" y="9362"/>
                  <a:pt x="18610" y="9592"/>
                  <a:pt x="18610" y="9869"/>
                </a:cubicBezTo>
                <a:cubicBezTo>
                  <a:pt x="18610" y="10145"/>
                  <a:pt x="18860" y="10359"/>
                  <a:pt x="19159" y="10359"/>
                </a:cubicBezTo>
                <a:lnTo>
                  <a:pt x="21052" y="10359"/>
                </a:lnTo>
                <a:cubicBezTo>
                  <a:pt x="21351" y="10359"/>
                  <a:pt x="21600" y="10145"/>
                  <a:pt x="21600" y="9869"/>
                </a:cubicBezTo>
                <a:cubicBezTo>
                  <a:pt x="21600" y="9592"/>
                  <a:pt x="21351" y="9362"/>
                  <a:pt x="21052" y="9362"/>
                </a:cubicBezTo>
                <a:lnTo>
                  <a:pt x="19159" y="9362"/>
                </a:lnTo>
                <a:close/>
                <a:moveTo>
                  <a:pt x="531" y="9379"/>
                </a:moveTo>
                <a:cubicBezTo>
                  <a:pt x="232" y="9379"/>
                  <a:pt x="0" y="9609"/>
                  <a:pt x="0" y="9885"/>
                </a:cubicBezTo>
                <a:cubicBezTo>
                  <a:pt x="0" y="10161"/>
                  <a:pt x="232" y="10375"/>
                  <a:pt x="531" y="10375"/>
                </a:cubicBezTo>
                <a:lnTo>
                  <a:pt x="2441" y="10375"/>
                </a:lnTo>
                <a:cubicBezTo>
                  <a:pt x="2740" y="10375"/>
                  <a:pt x="2972" y="10161"/>
                  <a:pt x="2972" y="9885"/>
                </a:cubicBezTo>
                <a:cubicBezTo>
                  <a:pt x="2972" y="9609"/>
                  <a:pt x="2740" y="9379"/>
                  <a:pt x="2441" y="9379"/>
                </a:cubicBezTo>
                <a:lnTo>
                  <a:pt x="531" y="9379"/>
                </a:lnTo>
                <a:close/>
                <a:moveTo>
                  <a:pt x="16912" y="14542"/>
                </a:moveTo>
                <a:cubicBezTo>
                  <a:pt x="16774" y="14535"/>
                  <a:pt x="16634" y="14563"/>
                  <a:pt x="16523" y="14656"/>
                </a:cubicBezTo>
                <a:cubicBezTo>
                  <a:pt x="16301" y="14841"/>
                  <a:pt x="16287" y="15170"/>
                  <a:pt x="16487" y="15375"/>
                </a:cubicBezTo>
                <a:cubicBezTo>
                  <a:pt x="16499" y="15387"/>
                  <a:pt x="16510" y="15397"/>
                  <a:pt x="16523" y="15408"/>
                </a:cubicBezTo>
                <a:lnTo>
                  <a:pt x="17867" y="16649"/>
                </a:lnTo>
                <a:cubicBezTo>
                  <a:pt x="18059" y="16862"/>
                  <a:pt x="18398" y="16892"/>
                  <a:pt x="18628" y="16715"/>
                </a:cubicBezTo>
                <a:cubicBezTo>
                  <a:pt x="18858" y="16538"/>
                  <a:pt x="18890" y="16224"/>
                  <a:pt x="18699" y="16012"/>
                </a:cubicBezTo>
                <a:cubicBezTo>
                  <a:pt x="18673" y="15983"/>
                  <a:pt x="18643" y="15953"/>
                  <a:pt x="18610" y="15930"/>
                </a:cubicBezTo>
                <a:lnTo>
                  <a:pt x="17284" y="14705"/>
                </a:lnTo>
                <a:cubicBezTo>
                  <a:pt x="17183" y="14602"/>
                  <a:pt x="17050" y="14548"/>
                  <a:pt x="16912" y="14542"/>
                </a:cubicBezTo>
                <a:close/>
                <a:moveTo>
                  <a:pt x="4423" y="14787"/>
                </a:moveTo>
                <a:lnTo>
                  <a:pt x="3078" y="16045"/>
                </a:lnTo>
                <a:cubicBezTo>
                  <a:pt x="2851" y="16224"/>
                  <a:pt x="2831" y="16537"/>
                  <a:pt x="3025" y="16747"/>
                </a:cubicBezTo>
                <a:cubicBezTo>
                  <a:pt x="3220" y="16957"/>
                  <a:pt x="3559" y="16992"/>
                  <a:pt x="3786" y="16813"/>
                </a:cubicBezTo>
                <a:cubicBezTo>
                  <a:pt x="3807" y="16796"/>
                  <a:pt x="3821" y="16767"/>
                  <a:pt x="3839" y="16747"/>
                </a:cubicBezTo>
                <a:lnTo>
                  <a:pt x="5183" y="15506"/>
                </a:lnTo>
                <a:cubicBezTo>
                  <a:pt x="5378" y="15296"/>
                  <a:pt x="5358" y="14966"/>
                  <a:pt x="5130" y="14787"/>
                </a:cubicBezTo>
                <a:cubicBezTo>
                  <a:pt x="4927" y="14626"/>
                  <a:pt x="4625" y="14626"/>
                  <a:pt x="4423" y="14787"/>
                </a:cubicBezTo>
                <a:close/>
                <a:moveTo>
                  <a:pt x="8456" y="17711"/>
                </a:moveTo>
                <a:cubicBezTo>
                  <a:pt x="8024" y="17735"/>
                  <a:pt x="7705" y="18081"/>
                  <a:pt x="7731" y="18479"/>
                </a:cubicBezTo>
                <a:cubicBezTo>
                  <a:pt x="7754" y="18845"/>
                  <a:pt x="8060" y="19128"/>
                  <a:pt x="8456" y="19149"/>
                </a:cubicBezTo>
                <a:lnTo>
                  <a:pt x="13126" y="19149"/>
                </a:lnTo>
                <a:cubicBezTo>
                  <a:pt x="13558" y="19126"/>
                  <a:pt x="13877" y="18780"/>
                  <a:pt x="13852" y="18381"/>
                </a:cubicBezTo>
                <a:cubicBezTo>
                  <a:pt x="13828" y="18015"/>
                  <a:pt x="13522" y="17733"/>
                  <a:pt x="13126" y="17711"/>
                </a:cubicBezTo>
                <a:lnTo>
                  <a:pt x="8456" y="17711"/>
                </a:lnTo>
                <a:close/>
                <a:moveTo>
                  <a:pt x="9093" y="20146"/>
                </a:moveTo>
                <a:cubicBezTo>
                  <a:pt x="9165" y="20960"/>
                  <a:pt x="9906" y="21599"/>
                  <a:pt x="10791" y="21600"/>
                </a:cubicBezTo>
                <a:cubicBezTo>
                  <a:pt x="11675" y="21599"/>
                  <a:pt x="12419" y="20960"/>
                  <a:pt x="12489" y="20146"/>
                </a:cubicBezTo>
                <a:lnTo>
                  <a:pt x="9093" y="20146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" name="Freeform 70"/>
          <p:cNvSpPr/>
          <p:nvPr/>
        </p:nvSpPr>
        <p:spPr>
          <a:xfrm>
            <a:off x="5655264" y="2758861"/>
            <a:ext cx="328216" cy="51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0"/>
                </a:moveTo>
                <a:cubicBezTo>
                  <a:pt x="10199" y="715"/>
                  <a:pt x="9639" y="1495"/>
                  <a:pt x="9298" y="2324"/>
                </a:cubicBezTo>
                <a:cubicBezTo>
                  <a:pt x="9813" y="2621"/>
                  <a:pt x="10276" y="2967"/>
                  <a:pt x="10656" y="3337"/>
                </a:cubicBezTo>
                <a:cubicBezTo>
                  <a:pt x="10696" y="3375"/>
                  <a:pt x="10721" y="3413"/>
                  <a:pt x="10761" y="3453"/>
                </a:cubicBezTo>
                <a:lnTo>
                  <a:pt x="10891" y="3337"/>
                </a:lnTo>
                <a:cubicBezTo>
                  <a:pt x="11295" y="2947"/>
                  <a:pt x="11773" y="2581"/>
                  <a:pt x="12328" y="2275"/>
                </a:cubicBezTo>
                <a:cubicBezTo>
                  <a:pt x="12057" y="1471"/>
                  <a:pt x="11590" y="712"/>
                  <a:pt x="10944" y="0"/>
                </a:cubicBezTo>
                <a:close/>
                <a:moveTo>
                  <a:pt x="5772" y="1776"/>
                </a:moveTo>
                <a:cubicBezTo>
                  <a:pt x="5974" y="2729"/>
                  <a:pt x="6315" y="3659"/>
                  <a:pt x="6817" y="4566"/>
                </a:cubicBezTo>
                <a:cubicBezTo>
                  <a:pt x="7795" y="4878"/>
                  <a:pt x="8708" y="5285"/>
                  <a:pt x="9481" y="5778"/>
                </a:cubicBezTo>
                <a:cubicBezTo>
                  <a:pt x="9882" y="6041"/>
                  <a:pt x="10249" y="6340"/>
                  <a:pt x="10578" y="6641"/>
                </a:cubicBezTo>
                <a:cubicBezTo>
                  <a:pt x="10877" y="6374"/>
                  <a:pt x="11193" y="6118"/>
                  <a:pt x="11544" y="5877"/>
                </a:cubicBezTo>
                <a:cubicBezTo>
                  <a:pt x="11197" y="5077"/>
                  <a:pt x="10669" y="4307"/>
                  <a:pt x="9977" y="3603"/>
                </a:cubicBezTo>
                <a:cubicBezTo>
                  <a:pt x="8190" y="1890"/>
                  <a:pt x="5772" y="1776"/>
                  <a:pt x="5772" y="1776"/>
                </a:cubicBezTo>
                <a:close/>
                <a:moveTo>
                  <a:pt x="15776" y="1776"/>
                </a:moveTo>
                <a:cubicBezTo>
                  <a:pt x="15776" y="1776"/>
                  <a:pt x="13360" y="1879"/>
                  <a:pt x="11544" y="3603"/>
                </a:cubicBezTo>
                <a:cubicBezTo>
                  <a:pt x="11428" y="3715"/>
                  <a:pt x="11339" y="3834"/>
                  <a:pt x="11231" y="3951"/>
                </a:cubicBezTo>
                <a:cubicBezTo>
                  <a:pt x="11624" y="4441"/>
                  <a:pt x="11939" y="4954"/>
                  <a:pt x="12197" y="5479"/>
                </a:cubicBezTo>
                <a:cubicBezTo>
                  <a:pt x="12974" y="5051"/>
                  <a:pt x="13846" y="4701"/>
                  <a:pt x="14783" y="4433"/>
                </a:cubicBezTo>
                <a:cubicBezTo>
                  <a:pt x="15245" y="3570"/>
                  <a:pt x="15583" y="2680"/>
                  <a:pt x="15776" y="1776"/>
                </a:cubicBezTo>
                <a:close/>
                <a:moveTo>
                  <a:pt x="2586" y="4317"/>
                </a:moveTo>
                <a:cubicBezTo>
                  <a:pt x="2902" y="5308"/>
                  <a:pt x="3448" y="6266"/>
                  <a:pt x="4205" y="7156"/>
                </a:cubicBezTo>
                <a:cubicBezTo>
                  <a:pt x="5942" y="7439"/>
                  <a:pt x="7580" y="7930"/>
                  <a:pt x="9011" y="8617"/>
                </a:cubicBezTo>
                <a:cubicBezTo>
                  <a:pt x="9670" y="8945"/>
                  <a:pt x="10258" y="9316"/>
                  <a:pt x="10787" y="9729"/>
                </a:cubicBezTo>
                <a:cubicBezTo>
                  <a:pt x="11068" y="9513"/>
                  <a:pt x="11386" y="9311"/>
                  <a:pt x="11701" y="9115"/>
                </a:cubicBezTo>
                <a:cubicBezTo>
                  <a:pt x="11112" y="8010"/>
                  <a:pt x="10136" y="7010"/>
                  <a:pt x="8880" y="6160"/>
                </a:cubicBezTo>
                <a:cubicBezTo>
                  <a:pt x="7168" y="5111"/>
                  <a:pt x="4953" y="4458"/>
                  <a:pt x="2586" y="4317"/>
                </a:cubicBezTo>
                <a:close/>
                <a:moveTo>
                  <a:pt x="18570" y="4317"/>
                </a:moveTo>
                <a:cubicBezTo>
                  <a:pt x="16199" y="4456"/>
                  <a:pt x="13965" y="5109"/>
                  <a:pt x="12250" y="6160"/>
                </a:cubicBezTo>
                <a:cubicBezTo>
                  <a:pt x="11805" y="6447"/>
                  <a:pt x="11401" y="6754"/>
                  <a:pt x="11048" y="7089"/>
                </a:cubicBezTo>
                <a:cubicBezTo>
                  <a:pt x="11555" y="7618"/>
                  <a:pt x="11986" y="8170"/>
                  <a:pt x="12328" y="8750"/>
                </a:cubicBezTo>
                <a:lnTo>
                  <a:pt x="12563" y="8617"/>
                </a:lnTo>
                <a:cubicBezTo>
                  <a:pt x="13850" y="7997"/>
                  <a:pt x="15297" y="7543"/>
                  <a:pt x="16846" y="7255"/>
                </a:cubicBezTo>
                <a:cubicBezTo>
                  <a:pt x="17646" y="6338"/>
                  <a:pt x="18238" y="5344"/>
                  <a:pt x="18570" y="4317"/>
                </a:cubicBezTo>
                <a:close/>
                <a:moveTo>
                  <a:pt x="993" y="7322"/>
                </a:moveTo>
                <a:cubicBezTo>
                  <a:pt x="993" y="7322"/>
                  <a:pt x="1860" y="9803"/>
                  <a:pt x="5067" y="11389"/>
                </a:cubicBezTo>
                <a:lnTo>
                  <a:pt x="5145" y="11423"/>
                </a:lnTo>
                <a:lnTo>
                  <a:pt x="1619" y="11423"/>
                </a:lnTo>
                <a:cubicBezTo>
                  <a:pt x="736" y="11423"/>
                  <a:pt x="0" y="11874"/>
                  <a:pt x="0" y="12435"/>
                </a:cubicBezTo>
                <a:lnTo>
                  <a:pt x="0" y="13448"/>
                </a:lnTo>
                <a:lnTo>
                  <a:pt x="21600" y="13448"/>
                </a:lnTo>
                <a:lnTo>
                  <a:pt x="21600" y="12452"/>
                </a:lnTo>
                <a:cubicBezTo>
                  <a:pt x="21564" y="11890"/>
                  <a:pt x="20839" y="11448"/>
                  <a:pt x="19955" y="11439"/>
                </a:cubicBezTo>
                <a:lnTo>
                  <a:pt x="16455" y="11439"/>
                </a:lnTo>
                <a:lnTo>
                  <a:pt x="16533" y="11406"/>
                </a:lnTo>
                <a:cubicBezTo>
                  <a:pt x="19732" y="9810"/>
                  <a:pt x="20607" y="7338"/>
                  <a:pt x="20607" y="7338"/>
                </a:cubicBezTo>
                <a:cubicBezTo>
                  <a:pt x="20607" y="7338"/>
                  <a:pt x="16266" y="7435"/>
                  <a:pt x="13059" y="9032"/>
                </a:cubicBezTo>
                <a:cubicBezTo>
                  <a:pt x="12400" y="9362"/>
                  <a:pt x="11801" y="9741"/>
                  <a:pt x="11283" y="10161"/>
                </a:cubicBezTo>
                <a:cubicBezTo>
                  <a:pt x="11739" y="10562"/>
                  <a:pt x="12142" y="10995"/>
                  <a:pt x="12485" y="11439"/>
                </a:cubicBezTo>
                <a:lnTo>
                  <a:pt x="11597" y="11439"/>
                </a:lnTo>
                <a:cubicBezTo>
                  <a:pt x="10860" y="10505"/>
                  <a:pt x="9796" y="9669"/>
                  <a:pt x="8515" y="9015"/>
                </a:cubicBezTo>
                <a:cubicBezTo>
                  <a:pt x="5316" y="7419"/>
                  <a:pt x="993" y="7322"/>
                  <a:pt x="993" y="7322"/>
                </a:cubicBezTo>
                <a:close/>
                <a:moveTo>
                  <a:pt x="1567" y="14477"/>
                </a:moveTo>
                <a:lnTo>
                  <a:pt x="3317" y="20753"/>
                </a:lnTo>
                <a:cubicBezTo>
                  <a:pt x="3452" y="21235"/>
                  <a:pt x="4115" y="21595"/>
                  <a:pt x="4884" y="21600"/>
                </a:cubicBezTo>
                <a:lnTo>
                  <a:pt x="16611" y="21600"/>
                </a:lnTo>
                <a:cubicBezTo>
                  <a:pt x="17381" y="21595"/>
                  <a:pt x="18018" y="21235"/>
                  <a:pt x="18152" y="20753"/>
                </a:cubicBezTo>
                <a:lnTo>
                  <a:pt x="19955" y="14477"/>
                </a:lnTo>
                <a:lnTo>
                  <a:pt x="1567" y="14477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9" name="Freeform 78"/>
          <p:cNvSpPr/>
          <p:nvPr/>
        </p:nvSpPr>
        <p:spPr>
          <a:xfrm>
            <a:off x="7384344" y="250920"/>
            <a:ext cx="407588" cy="510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1600" extrusionOk="0">
                <a:moveTo>
                  <a:pt x="16954" y="0"/>
                </a:moveTo>
                <a:cubicBezTo>
                  <a:pt x="16258" y="0"/>
                  <a:pt x="15672" y="459"/>
                  <a:pt x="15672" y="1025"/>
                </a:cubicBezTo>
                <a:cubicBezTo>
                  <a:pt x="15672" y="1590"/>
                  <a:pt x="16258" y="2570"/>
                  <a:pt x="16954" y="2570"/>
                </a:cubicBezTo>
                <a:cubicBezTo>
                  <a:pt x="17651" y="2570"/>
                  <a:pt x="18215" y="1590"/>
                  <a:pt x="18215" y="1025"/>
                </a:cubicBezTo>
                <a:cubicBezTo>
                  <a:pt x="18216" y="459"/>
                  <a:pt x="17651" y="0"/>
                  <a:pt x="16954" y="0"/>
                </a:cubicBezTo>
                <a:close/>
                <a:moveTo>
                  <a:pt x="13605" y="1445"/>
                </a:moveTo>
                <a:cubicBezTo>
                  <a:pt x="13288" y="1515"/>
                  <a:pt x="13014" y="1670"/>
                  <a:pt x="12840" y="1915"/>
                </a:cubicBezTo>
                <a:cubicBezTo>
                  <a:pt x="12492" y="2403"/>
                  <a:pt x="12714" y="3060"/>
                  <a:pt x="13315" y="3342"/>
                </a:cubicBezTo>
                <a:cubicBezTo>
                  <a:pt x="13917" y="3625"/>
                  <a:pt x="15241" y="3697"/>
                  <a:pt x="15590" y="3208"/>
                </a:cubicBezTo>
                <a:cubicBezTo>
                  <a:pt x="15938" y="2720"/>
                  <a:pt x="15178" y="1811"/>
                  <a:pt x="14576" y="1528"/>
                </a:cubicBezTo>
                <a:cubicBezTo>
                  <a:pt x="14276" y="1387"/>
                  <a:pt x="13921" y="1374"/>
                  <a:pt x="13605" y="1445"/>
                </a:cubicBezTo>
                <a:close/>
                <a:moveTo>
                  <a:pt x="20283" y="1445"/>
                </a:moveTo>
                <a:cubicBezTo>
                  <a:pt x="19967" y="1374"/>
                  <a:pt x="19612" y="1387"/>
                  <a:pt x="19311" y="1528"/>
                </a:cubicBezTo>
                <a:cubicBezTo>
                  <a:pt x="18710" y="1811"/>
                  <a:pt x="17950" y="2719"/>
                  <a:pt x="18298" y="3208"/>
                </a:cubicBezTo>
                <a:cubicBezTo>
                  <a:pt x="18646" y="3697"/>
                  <a:pt x="19992" y="3625"/>
                  <a:pt x="20593" y="3342"/>
                </a:cubicBezTo>
                <a:cubicBezTo>
                  <a:pt x="21195" y="3060"/>
                  <a:pt x="21417" y="2403"/>
                  <a:pt x="21069" y="1915"/>
                </a:cubicBezTo>
                <a:cubicBezTo>
                  <a:pt x="20895" y="1670"/>
                  <a:pt x="20600" y="1515"/>
                  <a:pt x="20283" y="1445"/>
                </a:cubicBezTo>
                <a:close/>
                <a:moveTo>
                  <a:pt x="4280" y="2049"/>
                </a:moveTo>
                <a:cubicBezTo>
                  <a:pt x="3583" y="2049"/>
                  <a:pt x="3019" y="2508"/>
                  <a:pt x="3019" y="3074"/>
                </a:cubicBezTo>
                <a:cubicBezTo>
                  <a:pt x="3018" y="3640"/>
                  <a:pt x="3583" y="4619"/>
                  <a:pt x="4280" y="4619"/>
                </a:cubicBezTo>
                <a:cubicBezTo>
                  <a:pt x="4976" y="4619"/>
                  <a:pt x="5541" y="3639"/>
                  <a:pt x="5541" y="3074"/>
                </a:cubicBezTo>
                <a:cubicBezTo>
                  <a:pt x="5541" y="2508"/>
                  <a:pt x="4976" y="2049"/>
                  <a:pt x="4280" y="2049"/>
                </a:cubicBezTo>
                <a:close/>
                <a:moveTo>
                  <a:pt x="16954" y="3074"/>
                </a:moveTo>
                <a:cubicBezTo>
                  <a:pt x="16430" y="3074"/>
                  <a:pt x="16003" y="3420"/>
                  <a:pt x="16003" y="3846"/>
                </a:cubicBezTo>
                <a:cubicBezTo>
                  <a:pt x="16003" y="4272"/>
                  <a:pt x="16430" y="4619"/>
                  <a:pt x="16954" y="4619"/>
                </a:cubicBezTo>
                <a:cubicBezTo>
                  <a:pt x="17479" y="4619"/>
                  <a:pt x="17905" y="4272"/>
                  <a:pt x="17905" y="3846"/>
                </a:cubicBezTo>
                <a:cubicBezTo>
                  <a:pt x="17905" y="3420"/>
                  <a:pt x="17479" y="3074"/>
                  <a:pt x="16954" y="3074"/>
                </a:cubicBezTo>
                <a:close/>
                <a:moveTo>
                  <a:pt x="951" y="3494"/>
                </a:moveTo>
                <a:cubicBezTo>
                  <a:pt x="634" y="3564"/>
                  <a:pt x="339" y="3736"/>
                  <a:pt x="165" y="3981"/>
                </a:cubicBezTo>
                <a:cubicBezTo>
                  <a:pt x="-183" y="4469"/>
                  <a:pt x="39" y="5109"/>
                  <a:pt x="641" y="5392"/>
                </a:cubicBezTo>
                <a:cubicBezTo>
                  <a:pt x="1242" y="5674"/>
                  <a:pt x="2567" y="5746"/>
                  <a:pt x="2915" y="5257"/>
                </a:cubicBezTo>
                <a:cubicBezTo>
                  <a:pt x="3263" y="4769"/>
                  <a:pt x="2503" y="3877"/>
                  <a:pt x="1902" y="3594"/>
                </a:cubicBezTo>
                <a:cubicBezTo>
                  <a:pt x="1601" y="3453"/>
                  <a:pt x="1267" y="3423"/>
                  <a:pt x="951" y="3494"/>
                </a:cubicBezTo>
                <a:close/>
                <a:moveTo>
                  <a:pt x="7629" y="3494"/>
                </a:moveTo>
                <a:cubicBezTo>
                  <a:pt x="7313" y="3423"/>
                  <a:pt x="6958" y="3453"/>
                  <a:pt x="6658" y="3594"/>
                </a:cubicBezTo>
                <a:cubicBezTo>
                  <a:pt x="6056" y="3877"/>
                  <a:pt x="5296" y="4769"/>
                  <a:pt x="5644" y="5257"/>
                </a:cubicBezTo>
                <a:cubicBezTo>
                  <a:pt x="5993" y="5746"/>
                  <a:pt x="7317" y="5675"/>
                  <a:pt x="7919" y="5392"/>
                </a:cubicBezTo>
                <a:cubicBezTo>
                  <a:pt x="8520" y="5109"/>
                  <a:pt x="8743" y="4469"/>
                  <a:pt x="8394" y="3981"/>
                </a:cubicBezTo>
                <a:cubicBezTo>
                  <a:pt x="8220" y="3736"/>
                  <a:pt x="7946" y="3564"/>
                  <a:pt x="7629" y="3494"/>
                </a:cubicBezTo>
                <a:close/>
                <a:moveTo>
                  <a:pt x="14535" y="4132"/>
                </a:moveTo>
                <a:cubicBezTo>
                  <a:pt x="14084" y="4125"/>
                  <a:pt x="13616" y="4226"/>
                  <a:pt x="13315" y="4367"/>
                </a:cubicBezTo>
                <a:cubicBezTo>
                  <a:pt x="12714" y="4650"/>
                  <a:pt x="12491" y="5289"/>
                  <a:pt x="12840" y="5778"/>
                </a:cubicBezTo>
                <a:cubicBezTo>
                  <a:pt x="13188" y="6267"/>
                  <a:pt x="13975" y="6447"/>
                  <a:pt x="14576" y="6164"/>
                </a:cubicBezTo>
                <a:cubicBezTo>
                  <a:pt x="15178" y="5881"/>
                  <a:pt x="15938" y="4990"/>
                  <a:pt x="15590" y="4501"/>
                </a:cubicBezTo>
                <a:cubicBezTo>
                  <a:pt x="15415" y="4257"/>
                  <a:pt x="14986" y="4138"/>
                  <a:pt x="14535" y="4132"/>
                </a:cubicBezTo>
                <a:close/>
                <a:moveTo>
                  <a:pt x="19353" y="4132"/>
                </a:moveTo>
                <a:cubicBezTo>
                  <a:pt x="18902" y="4138"/>
                  <a:pt x="18472" y="4257"/>
                  <a:pt x="18298" y="4501"/>
                </a:cubicBezTo>
                <a:cubicBezTo>
                  <a:pt x="17950" y="4990"/>
                  <a:pt x="18710" y="5881"/>
                  <a:pt x="19311" y="6164"/>
                </a:cubicBezTo>
                <a:cubicBezTo>
                  <a:pt x="19913" y="6447"/>
                  <a:pt x="20721" y="6267"/>
                  <a:pt x="21069" y="5778"/>
                </a:cubicBezTo>
                <a:cubicBezTo>
                  <a:pt x="21417" y="5289"/>
                  <a:pt x="21195" y="4650"/>
                  <a:pt x="20593" y="4367"/>
                </a:cubicBezTo>
                <a:cubicBezTo>
                  <a:pt x="20293" y="4226"/>
                  <a:pt x="19804" y="4125"/>
                  <a:pt x="19353" y="4132"/>
                </a:cubicBezTo>
                <a:close/>
                <a:moveTo>
                  <a:pt x="4280" y="5140"/>
                </a:moveTo>
                <a:cubicBezTo>
                  <a:pt x="3755" y="5140"/>
                  <a:pt x="3329" y="5486"/>
                  <a:pt x="3329" y="5912"/>
                </a:cubicBezTo>
                <a:cubicBezTo>
                  <a:pt x="3329" y="6338"/>
                  <a:pt x="3755" y="6685"/>
                  <a:pt x="4280" y="6685"/>
                </a:cubicBezTo>
                <a:cubicBezTo>
                  <a:pt x="4804" y="6685"/>
                  <a:pt x="5231" y="6338"/>
                  <a:pt x="5231" y="5912"/>
                </a:cubicBezTo>
                <a:cubicBezTo>
                  <a:pt x="5231" y="5486"/>
                  <a:pt x="4804" y="5140"/>
                  <a:pt x="4280" y="5140"/>
                </a:cubicBezTo>
                <a:close/>
                <a:moveTo>
                  <a:pt x="16954" y="5140"/>
                </a:moveTo>
                <a:cubicBezTo>
                  <a:pt x="16258" y="5140"/>
                  <a:pt x="15672" y="6119"/>
                  <a:pt x="15672" y="6685"/>
                </a:cubicBezTo>
                <a:cubicBezTo>
                  <a:pt x="15672" y="7251"/>
                  <a:pt x="16258" y="7710"/>
                  <a:pt x="16954" y="7710"/>
                </a:cubicBezTo>
                <a:cubicBezTo>
                  <a:pt x="17651" y="7710"/>
                  <a:pt x="18215" y="7251"/>
                  <a:pt x="18215" y="6685"/>
                </a:cubicBezTo>
                <a:cubicBezTo>
                  <a:pt x="18216" y="6119"/>
                  <a:pt x="17651" y="5140"/>
                  <a:pt x="16954" y="5140"/>
                </a:cubicBezTo>
                <a:close/>
                <a:moveTo>
                  <a:pt x="1881" y="6198"/>
                </a:moveTo>
                <a:cubicBezTo>
                  <a:pt x="1430" y="6191"/>
                  <a:pt x="941" y="6275"/>
                  <a:pt x="641" y="6416"/>
                </a:cubicBezTo>
                <a:cubicBezTo>
                  <a:pt x="39" y="6699"/>
                  <a:pt x="-183" y="7355"/>
                  <a:pt x="165" y="7844"/>
                </a:cubicBezTo>
                <a:cubicBezTo>
                  <a:pt x="513" y="8332"/>
                  <a:pt x="1301" y="8513"/>
                  <a:pt x="1902" y="8230"/>
                </a:cubicBezTo>
                <a:cubicBezTo>
                  <a:pt x="2503" y="7947"/>
                  <a:pt x="3263" y="7039"/>
                  <a:pt x="2915" y="6551"/>
                </a:cubicBezTo>
                <a:cubicBezTo>
                  <a:pt x="2741" y="6306"/>
                  <a:pt x="2332" y="6204"/>
                  <a:pt x="1881" y="6198"/>
                </a:cubicBezTo>
                <a:close/>
                <a:moveTo>
                  <a:pt x="6699" y="6198"/>
                </a:moveTo>
                <a:cubicBezTo>
                  <a:pt x="6248" y="6204"/>
                  <a:pt x="5818" y="6306"/>
                  <a:pt x="5644" y="6551"/>
                </a:cubicBezTo>
                <a:cubicBezTo>
                  <a:pt x="5296" y="7039"/>
                  <a:pt x="6056" y="7947"/>
                  <a:pt x="6658" y="8230"/>
                </a:cubicBezTo>
                <a:cubicBezTo>
                  <a:pt x="7259" y="8513"/>
                  <a:pt x="8046" y="8332"/>
                  <a:pt x="8394" y="7844"/>
                </a:cubicBezTo>
                <a:cubicBezTo>
                  <a:pt x="8742" y="7355"/>
                  <a:pt x="8520" y="6699"/>
                  <a:pt x="7919" y="6416"/>
                </a:cubicBezTo>
                <a:cubicBezTo>
                  <a:pt x="7618" y="6275"/>
                  <a:pt x="7150" y="6191"/>
                  <a:pt x="6699" y="6198"/>
                </a:cubicBezTo>
                <a:close/>
                <a:moveTo>
                  <a:pt x="14535" y="6450"/>
                </a:moveTo>
                <a:cubicBezTo>
                  <a:pt x="14373" y="6453"/>
                  <a:pt x="14212" y="6498"/>
                  <a:pt x="14101" y="6601"/>
                </a:cubicBezTo>
                <a:cubicBezTo>
                  <a:pt x="13278" y="7321"/>
                  <a:pt x="11492" y="9126"/>
                  <a:pt x="11144" y="11337"/>
                </a:cubicBezTo>
                <a:lnTo>
                  <a:pt x="9035" y="11337"/>
                </a:lnTo>
                <a:cubicBezTo>
                  <a:pt x="8782" y="10515"/>
                  <a:pt x="8368" y="10025"/>
                  <a:pt x="7133" y="8919"/>
                </a:cubicBezTo>
                <a:cubicBezTo>
                  <a:pt x="6911" y="8713"/>
                  <a:pt x="6497" y="8680"/>
                  <a:pt x="6244" y="8885"/>
                </a:cubicBezTo>
                <a:cubicBezTo>
                  <a:pt x="5991" y="9065"/>
                  <a:pt x="5970" y="9402"/>
                  <a:pt x="6223" y="9607"/>
                </a:cubicBezTo>
                <a:cubicBezTo>
                  <a:pt x="7173" y="10456"/>
                  <a:pt x="7543" y="10841"/>
                  <a:pt x="7733" y="11304"/>
                </a:cubicBezTo>
                <a:lnTo>
                  <a:pt x="5107" y="11304"/>
                </a:lnTo>
                <a:cubicBezTo>
                  <a:pt x="4410" y="11304"/>
                  <a:pt x="3846" y="11780"/>
                  <a:pt x="3846" y="12345"/>
                </a:cubicBezTo>
                <a:lnTo>
                  <a:pt x="3846" y="13370"/>
                </a:lnTo>
                <a:lnTo>
                  <a:pt x="18402" y="13370"/>
                </a:lnTo>
                <a:lnTo>
                  <a:pt x="18402" y="12345"/>
                </a:lnTo>
                <a:cubicBezTo>
                  <a:pt x="18370" y="11780"/>
                  <a:pt x="17795" y="11304"/>
                  <a:pt x="17099" y="11304"/>
                </a:cubicBezTo>
                <a:lnTo>
                  <a:pt x="12426" y="11304"/>
                </a:lnTo>
                <a:cubicBezTo>
                  <a:pt x="12679" y="9967"/>
                  <a:pt x="13618" y="8524"/>
                  <a:pt x="15011" y="7290"/>
                </a:cubicBezTo>
                <a:cubicBezTo>
                  <a:pt x="15232" y="7084"/>
                  <a:pt x="15243" y="6764"/>
                  <a:pt x="14990" y="6584"/>
                </a:cubicBezTo>
                <a:cubicBezTo>
                  <a:pt x="14863" y="6494"/>
                  <a:pt x="14697" y="6447"/>
                  <a:pt x="14535" y="6450"/>
                </a:cubicBezTo>
                <a:close/>
                <a:moveTo>
                  <a:pt x="4280" y="7189"/>
                </a:moveTo>
                <a:cubicBezTo>
                  <a:pt x="3583" y="7189"/>
                  <a:pt x="3019" y="8168"/>
                  <a:pt x="3019" y="8734"/>
                </a:cubicBezTo>
                <a:cubicBezTo>
                  <a:pt x="3018" y="9300"/>
                  <a:pt x="3583" y="9759"/>
                  <a:pt x="4280" y="9759"/>
                </a:cubicBezTo>
                <a:cubicBezTo>
                  <a:pt x="4976" y="9759"/>
                  <a:pt x="5541" y="9300"/>
                  <a:pt x="5541" y="8734"/>
                </a:cubicBezTo>
                <a:cubicBezTo>
                  <a:pt x="5541" y="8168"/>
                  <a:pt x="4976" y="7189"/>
                  <a:pt x="4280" y="7189"/>
                </a:cubicBezTo>
                <a:close/>
                <a:moveTo>
                  <a:pt x="5086" y="14394"/>
                </a:moveTo>
                <a:lnTo>
                  <a:pt x="6471" y="20743"/>
                </a:lnTo>
                <a:cubicBezTo>
                  <a:pt x="6566" y="21232"/>
                  <a:pt x="7111" y="21600"/>
                  <a:pt x="7712" y="21600"/>
                </a:cubicBezTo>
                <a:lnTo>
                  <a:pt x="14452" y="21600"/>
                </a:lnTo>
                <a:cubicBezTo>
                  <a:pt x="15054" y="21600"/>
                  <a:pt x="15577" y="21232"/>
                  <a:pt x="15672" y="20743"/>
                </a:cubicBezTo>
                <a:lnTo>
                  <a:pt x="17099" y="14394"/>
                </a:lnTo>
                <a:lnTo>
                  <a:pt x="5086" y="14394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Freeform 95"/>
          <p:cNvSpPr/>
          <p:nvPr/>
        </p:nvSpPr>
        <p:spPr>
          <a:xfrm>
            <a:off x="7415080" y="5342347"/>
            <a:ext cx="376635" cy="534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30" y="0"/>
                </a:moveTo>
                <a:cubicBezTo>
                  <a:pt x="6964" y="0"/>
                  <a:pt x="6259" y="557"/>
                  <a:pt x="6259" y="1235"/>
                </a:cubicBezTo>
                <a:cubicBezTo>
                  <a:pt x="6259" y="1913"/>
                  <a:pt x="6964" y="2453"/>
                  <a:pt x="7830" y="2453"/>
                </a:cubicBezTo>
                <a:cubicBezTo>
                  <a:pt x="8696" y="2453"/>
                  <a:pt x="9400" y="1913"/>
                  <a:pt x="9400" y="1235"/>
                </a:cubicBezTo>
                <a:cubicBezTo>
                  <a:pt x="9400" y="557"/>
                  <a:pt x="8696" y="0"/>
                  <a:pt x="7830" y="0"/>
                </a:cubicBezTo>
                <a:close/>
                <a:moveTo>
                  <a:pt x="4689" y="978"/>
                </a:moveTo>
                <a:cubicBezTo>
                  <a:pt x="4208" y="978"/>
                  <a:pt x="3824" y="1309"/>
                  <a:pt x="3824" y="1716"/>
                </a:cubicBezTo>
                <a:cubicBezTo>
                  <a:pt x="3824" y="2123"/>
                  <a:pt x="4208" y="2453"/>
                  <a:pt x="4689" y="2453"/>
                </a:cubicBezTo>
                <a:cubicBezTo>
                  <a:pt x="5170" y="2453"/>
                  <a:pt x="5576" y="2123"/>
                  <a:pt x="5576" y="1716"/>
                </a:cubicBezTo>
                <a:cubicBezTo>
                  <a:pt x="5576" y="1309"/>
                  <a:pt x="5170" y="978"/>
                  <a:pt x="4689" y="978"/>
                </a:cubicBezTo>
                <a:close/>
                <a:moveTo>
                  <a:pt x="2777" y="1956"/>
                </a:moveTo>
                <a:cubicBezTo>
                  <a:pt x="2392" y="1956"/>
                  <a:pt x="2071" y="2243"/>
                  <a:pt x="2071" y="2582"/>
                </a:cubicBezTo>
                <a:cubicBezTo>
                  <a:pt x="2071" y="2921"/>
                  <a:pt x="2392" y="3191"/>
                  <a:pt x="2777" y="3191"/>
                </a:cubicBezTo>
                <a:cubicBezTo>
                  <a:pt x="3162" y="3191"/>
                  <a:pt x="3482" y="2921"/>
                  <a:pt x="3482" y="2582"/>
                </a:cubicBezTo>
                <a:cubicBezTo>
                  <a:pt x="3482" y="2243"/>
                  <a:pt x="3162" y="1956"/>
                  <a:pt x="2777" y="1956"/>
                </a:cubicBezTo>
                <a:close/>
                <a:moveTo>
                  <a:pt x="1548" y="3191"/>
                </a:moveTo>
                <a:cubicBezTo>
                  <a:pt x="1259" y="3191"/>
                  <a:pt x="1024" y="3417"/>
                  <a:pt x="1024" y="3688"/>
                </a:cubicBezTo>
                <a:cubicBezTo>
                  <a:pt x="1024" y="3959"/>
                  <a:pt x="1259" y="4169"/>
                  <a:pt x="1548" y="4169"/>
                </a:cubicBezTo>
                <a:cubicBezTo>
                  <a:pt x="1836" y="4169"/>
                  <a:pt x="2071" y="3959"/>
                  <a:pt x="2071" y="3688"/>
                </a:cubicBezTo>
                <a:cubicBezTo>
                  <a:pt x="2071" y="3417"/>
                  <a:pt x="1836" y="3191"/>
                  <a:pt x="1548" y="3191"/>
                </a:cubicBezTo>
                <a:close/>
                <a:moveTo>
                  <a:pt x="5918" y="3191"/>
                </a:moveTo>
                <a:cubicBezTo>
                  <a:pt x="3897" y="3191"/>
                  <a:pt x="341" y="5284"/>
                  <a:pt x="341" y="6879"/>
                </a:cubicBezTo>
                <a:cubicBezTo>
                  <a:pt x="341" y="9138"/>
                  <a:pt x="1730" y="9355"/>
                  <a:pt x="1730" y="11049"/>
                </a:cubicBezTo>
                <a:cubicBezTo>
                  <a:pt x="1730" y="12743"/>
                  <a:pt x="375" y="15955"/>
                  <a:pt x="4871" y="15955"/>
                </a:cubicBezTo>
                <a:cubicBezTo>
                  <a:pt x="10028" y="15955"/>
                  <a:pt x="6965" y="11583"/>
                  <a:pt x="6965" y="10551"/>
                </a:cubicBezTo>
                <a:cubicBezTo>
                  <a:pt x="6965" y="7802"/>
                  <a:pt x="9059" y="6994"/>
                  <a:pt x="9059" y="4907"/>
                </a:cubicBezTo>
                <a:cubicBezTo>
                  <a:pt x="9059" y="3532"/>
                  <a:pt x="7939" y="3191"/>
                  <a:pt x="5918" y="3191"/>
                </a:cubicBezTo>
                <a:close/>
                <a:moveTo>
                  <a:pt x="524" y="4169"/>
                </a:moveTo>
                <a:cubicBezTo>
                  <a:pt x="235" y="4169"/>
                  <a:pt x="0" y="4395"/>
                  <a:pt x="0" y="4666"/>
                </a:cubicBezTo>
                <a:cubicBezTo>
                  <a:pt x="0" y="4938"/>
                  <a:pt x="235" y="5163"/>
                  <a:pt x="524" y="5163"/>
                </a:cubicBezTo>
                <a:cubicBezTo>
                  <a:pt x="812" y="5163"/>
                  <a:pt x="1024" y="4938"/>
                  <a:pt x="1024" y="4666"/>
                </a:cubicBezTo>
                <a:cubicBezTo>
                  <a:pt x="1024" y="4395"/>
                  <a:pt x="812" y="4169"/>
                  <a:pt x="524" y="4169"/>
                </a:cubicBezTo>
                <a:close/>
                <a:moveTo>
                  <a:pt x="13748" y="5645"/>
                </a:moveTo>
                <a:cubicBezTo>
                  <a:pt x="12881" y="5645"/>
                  <a:pt x="12177" y="6201"/>
                  <a:pt x="12177" y="6879"/>
                </a:cubicBezTo>
                <a:cubicBezTo>
                  <a:pt x="12177" y="7557"/>
                  <a:pt x="12881" y="8098"/>
                  <a:pt x="13748" y="8098"/>
                </a:cubicBezTo>
                <a:cubicBezTo>
                  <a:pt x="14614" y="8098"/>
                  <a:pt x="15318" y="7557"/>
                  <a:pt x="15318" y="6879"/>
                </a:cubicBezTo>
                <a:cubicBezTo>
                  <a:pt x="15318" y="6201"/>
                  <a:pt x="14614" y="5645"/>
                  <a:pt x="13748" y="5645"/>
                </a:cubicBezTo>
                <a:close/>
                <a:moveTo>
                  <a:pt x="16889" y="6623"/>
                </a:moveTo>
                <a:cubicBezTo>
                  <a:pt x="16407" y="6623"/>
                  <a:pt x="16024" y="6954"/>
                  <a:pt x="16024" y="7360"/>
                </a:cubicBezTo>
                <a:cubicBezTo>
                  <a:pt x="16024" y="7767"/>
                  <a:pt x="16407" y="8098"/>
                  <a:pt x="16889" y="8098"/>
                </a:cubicBezTo>
                <a:cubicBezTo>
                  <a:pt x="17370" y="8098"/>
                  <a:pt x="17753" y="7767"/>
                  <a:pt x="17753" y="7360"/>
                </a:cubicBezTo>
                <a:cubicBezTo>
                  <a:pt x="17753" y="6954"/>
                  <a:pt x="17370" y="6623"/>
                  <a:pt x="16889" y="6623"/>
                </a:cubicBezTo>
                <a:close/>
                <a:moveTo>
                  <a:pt x="18800" y="7617"/>
                </a:moveTo>
                <a:cubicBezTo>
                  <a:pt x="18415" y="7617"/>
                  <a:pt x="18118" y="7887"/>
                  <a:pt x="18118" y="8226"/>
                </a:cubicBezTo>
                <a:cubicBezTo>
                  <a:pt x="18118" y="8565"/>
                  <a:pt x="18416" y="8836"/>
                  <a:pt x="18800" y="8836"/>
                </a:cubicBezTo>
                <a:cubicBezTo>
                  <a:pt x="19185" y="8836"/>
                  <a:pt x="19506" y="8565"/>
                  <a:pt x="19506" y="8226"/>
                </a:cubicBezTo>
                <a:cubicBezTo>
                  <a:pt x="19506" y="7887"/>
                  <a:pt x="19185" y="7617"/>
                  <a:pt x="18800" y="7617"/>
                </a:cubicBezTo>
                <a:close/>
                <a:moveTo>
                  <a:pt x="15682" y="8836"/>
                </a:moveTo>
                <a:cubicBezTo>
                  <a:pt x="13661" y="8836"/>
                  <a:pt x="12541" y="9177"/>
                  <a:pt x="12541" y="10551"/>
                </a:cubicBezTo>
                <a:cubicBezTo>
                  <a:pt x="12541" y="12638"/>
                  <a:pt x="14635" y="13446"/>
                  <a:pt x="14635" y="16196"/>
                </a:cubicBezTo>
                <a:cubicBezTo>
                  <a:pt x="14635" y="17227"/>
                  <a:pt x="11549" y="21600"/>
                  <a:pt x="16706" y="21600"/>
                </a:cubicBezTo>
                <a:cubicBezTo>
                  <a:pt x="21202" y="21600"/>
                  <a:pt x="19847" y="18387"/>
                  <a:pt x="19847" y="16693"/>
                </a:cubicBezTo>
                <a:cubicBezTo>
                  <a:pt x="19847" y="14999"/>
                  <a:pt x="21236" y="14783"/>
                  <a:pt x="21236" y="12524"/>
                </a:cubicBezTo>
                <a:cubicBezTo>
                  <a:pt x="21236" y="10928"/>
                  <a:pt x="17703" y="8836"/>
                  <a:pt x="15682" y="8836"/>
                </a:cubicBezTo>
                <a:close/>
                <a:moveTo>
                  <a:pt x="20030" y="8836"/>
                </a:moveTo>
                <a:cubicBezTo>
                  <a:pt x="19741" y="8836"/>
                  <a:pt x="19506" y="9062"/>
                  <a:pt x="19506" y="9333"/>
                </a:cubicBezTo>
                <a:cubicBezTo>
                  <a:pt x="19506" y="9604"/>
                  <a:pt x="19741" y="9814"/>
                  <a:pt x="20030" y="9814"/>
                </a:cubicBezTo>
                <a:cubicBezTo>
                  <a:pt x="20318" y="9814"/>
                  <a:pt x="20553" y="9604"/>
                  <a:pt x="20553" y="9333"/>
                </a:cubicBezTo>
                <a:cubicBezTo>
                  <a:pt x="20553" y="9062"/>
                  <a:pt x="20318" y="8836"/>
                  <a:pt x="20030" y="8836"/>
                </a:cubicBezTo>
                <a:close/>
                <a:moveTo>
                  <a:pt x="21077" y="9814"/>
                </a:moveTo>
                <a:cubicBezTo>
                  <a:pt x="20788" y="9814"/>
                  <a:pt x="20553" y="10040"/>
                  <a:pt x="20553" y="10311"/>
                </a:cubicBezTo>
                <a:cubicBezTo>
                  <a:pt x="20553" y="10582"/>
                  <a:pt x="20788" y="10808"/>
                  <a:pt x="21077" y="10808"/>
                </a:cubicBezTo>
                <a:cubicBezTo>
                  <a:pt x="21365" y="10808"/>
                  <a:pt x="21600" y="10582"/>
                  <a:pt x="21600" y="10311"/>
                </a:cubicBezTo>
                <a:cubicBezTo>
                  <a:pt x="21600" y="10040"/>
                  <a:pt x="21365" y="9814"/>
                  <a:pt x="21077" y="9814"/>
                </a:cubicBez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Freeform 121"/>
          <p:cNvSpPr/>
          <p:nvPr/>
        </p:nvSpPr>
        <p:spPr>
          <a:xfrm>
            <a:off x="6088153" y="4404499"/>
            <a:ext cx="405447" cy="409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600" extrusionOk="0">
                <a:moveTo>
                  <a:pt x="3958" y="0"/>
                </a:moveTo>
                <a:cubicBezTo>
                  <a:pt x="3630" y="0"/>
                  <a:pt x="3294" y="141"/>
                  <a:pt x="3038" y="398"/>
                </a:cubicBezTo>
                <a:lnTo>
                  <a:pt x="384" y="3056"/>
                </a:lnTo>
                <a:cubicBezTo>
                  <a:pt x="-128" y="3569"/>
                  <a:pt x="-128" y="4364"/>
                  <a:pt x="384" y="4877"/>
                </a:cubicBezTo>
                <a:lnTo>
                  <a:pt x="2056" y="6551"/>
                </a:lnTo>
                <a:lnTo>
                  <a:pt x="6529" y="2051"/>
                </a:lnTo>
                <a:lnTo>
                  <a:pt x="4857" y="398"/>
                </a:lnTo>
                <a:cubicBezTo>
                  <a:pt x="4601" y="141"/>
                  <a:pt x="4286" y="0"/>
                  <a:pt x="3958" y="0"/>
                </a:cubicBezTo>
                <a:close/>
                <a:moveTo>
                  <a:pt x="17418" y="42"/>
                </a:moveTo>
                <a:cubicBezTo>
                  <a:pt x="17090" y="42"/>
                  <a:pt x="16775" y="162"/>
                  <a:pt x="16519" y="419"/>
                </a:cubicBezTo>
                <a:lnTo>
                  <a:pt x="14847" y="2051"/>
                </a:lnTo>
                <a:lnTo>
                  <a:pt x="19320" y="6551"/>
                </a:lnTo>
                <a:lnTo>
                  <a:pt x="20992" y="4877"/>
                </a:lnTo>
                <a:cubicBezTo>
                  <a:pt x="21472" y="4396"/>
                  <a:pt x="21472" y="3557"/>
                  <a:pt x="20992" y="3077"/>
                </a:cubicBezTo>
                <a:lnTo>
                  <a:pt x="18338" y="419"/>
                </a:lnTo>
                <a:cubicBezTo>
                  <a:pt x="18082" y="162"/>
                  <a:pt x="17746" y="42"/>
                  <a:pt x="17418" y="42"/>
                </a:cubicBezTo>
                <a:close/>
                <a:moveTo>
                  <a:pt x="8765" y="460"/>
                </a:moveTo>
                <a:cubicBezTo>
                  <a:pt x="8413" y="460"/>
                  <a:pt x="8138" y="736"/>
                  <a:pt x="8138" y="1088"/>
                </a:cubicBezTo>
                <a:cubicBezTo>
                  <a:pt x="8138" y="1441"/>
                  <a:pt x="8413" y="1737"/>
                  <a:pt x="8765" y="1737"/>
                </a:cubicBezTo>
                <a:lnTo>
                  <a:pt x="10040" y="1737"/>
                </a:lnTo>
                <a:lnTo>
                  <a:pt x="10040" y="3056"/>
                </a:lnTo>
                <a:cubicBezTo>
                  <a:pt x="5400" y="3376"/>
                  <a:pt x="1722" y="7250"/>
                  <a:pt x="1722" y="11993"/>
                </a:cubicBezTo>
                <a:cubicBezTo>
                  <a:pt x="1722" y="14428"/>
                  <a:pt x="2692" y="16638"/>
                  <a:pt x="4292" y="18272"/>
                </a:cubicBezTo>
                <a:lnTo>
                  <a:pt x="3080" y="20679"/>
                </a:lnTo>
                <a:cubicBezTo>
                  <a:pt x="2920" y="21000"/>
                  <a:pt x="3032" y="21377"/>
                  <a:pt x="3352" y="21537"/>
                </a:cubicBezTo>
                <a:cubicBezTo>
                  <a:pt x="3448" y="21569"/>
                  <a:pt x="3549" y="21600"/>
                  <a:pt x="3644" y="21600"/>
                </a:cubicBezTo>
                <a:cubicBezTo>
                  <a:pt x="3869" y="21600"/>
                  <a:pt x="4102" y="21468"/>
                  <a:pt x="4230" y="21244"/>
                </a:cubicBezTo>
                <a:lnTo>
                  <a:pt x="5275" y="19130"/>
                </a:lnTo>
                <a:cubicBezTo>
                  <a:pt x="6779" y="20284"/>
                  <a:pt x="8640" y="20972"/>
                  <a:pt x="10688" y="20972"/>
                </a:cubicBezTo>
                <a:cubicBezTo>
                  <a:pt x="12736" y="20972"/>
                  <a:pt x="14597" y="20284"/>
                  <a:pt x="16101" y="19130"/>
                </a:cubicBezTo>
                <a:lnTo>
                  <a:pt x="17146" y="21244"/>
                </a:lnTo>
                <a:cubicBezTo>
                  <a:pt x="17274" y="21468"/>
                  <a:pt x="17508" y="21600"/>
                  <a:pt x="17732" y="21600"/>
                </a:cubicBezTo>
                <a:cubicBezTo>
                  <a:pt x="17828" y="21600"/>
                  <a:pt x="17928" y="21569"/>
                  <a:pt x="18024" y="21537"/>
                </a:cubicBezTo>
                <a:cubicBezTo>
                  <a:pt x="18344" y="21377"/>
                  <a:pt x="18456" y="21000"/>
                  <a:pt x="18296" y="20679"/>
                </a:cubicBezTo>
                <a:lnTo>
                  <a:pt x="17084" y="18272"/>
                </a:lnTo>
                <a:cubicBezTo>
                  <a:pt x="18652" y="16670"/>
                  <a:pt x="19654" y="14428"/>
                  <a:pt x="19654" y="11993"/>
                </a:cubicBezTo>
                <a:cubicBezTo>
                  <a:pt x="19654" y="7250"/>
                  <a:pt x="15976" y="3376"/>
                  <a:pt x="11336" y="3056"/>
                </a:cubicBezTo>
                <a:lnTo>
                  <a:pt x="11336" y="1737"/>
                </a:lnTo>
                <a:lnTo>
                  <a:pt x="12611" y="1737"/>
                </a:lnTo>
                <a:cubicBezTo>
                  <a:pt x="12963" y="1737"/>
                  <a:pt x="13259" y="1441"/>
                  <a:pt x="13259" y="1088"/>
                </a:cubicBezTo>
                <a:cubicBezTo>
                  <a:pt x="13259" y="736"/>
                  <a:pt x="12963" y="460"/>
                  <a:pt x="12611" y="460"/>
                </a:cubicBezTo>
                <a:lnTo>
                  <a:pt x="8765" y="460"/>
                </a:lnTo>
                <a:close/>
                <a:moveTo>
                  <a:pt x="10688" y="4940"/>
                </a:moveTo>
                <a:cubicBezTo>
                  <a:pt x="14560" y="4940"/>
                  <a:pt x="17732" y="8116"/>
                  <a:pt x="17732" y="11993"/>
                </a:cubicBezTo>
                <a:cubicBezTo>
                  <a:pt x="17732" y="15870"/>
                  <a:pt x="14560" y="19046"/>
                  <a:pt x="10688" y="19047"/>
                </a:cubicBezTo>
                <a:cubicBezTo>
                  <a:pt x="6816" y="19047"/>
                  <a:pt x="3645" y="15870"/>
                  <a:pt x="3644" y="11993"/>
                </a:cubicBezTo>
                <a:cubicBezTo>
                  <a:pt x="3644" y="8116"/>
                  <a:pt x="6816" y="4940"/>
                  <a:pt x="10688" y="4940"/>
                </a:cubicBezTo>
                <a:close/>
                <a:moveTo>
                  <a:pt x="10040" y="6865"/>
                </a:moveTo>
                <a:lnTo>
                  <a:pt x="10040" y="11344"/>
                </a:lnTo>
                <a:lnTo>
                  <a:pt x="5567" y="11344"/>
                </a:lnTo>
                <a:lnTo>
                  <a:pt x="5567" y="12642"/>
                </a:lnTo>
                <a:lnTo>
                  <a:pt x="10688" y="12642"/>
                </a:lnTo>
                <a:cubicBezTo>
                  <a:pt x="11040" y="12642"/>
                  <a:pt x="11336" y="12346"/>
                  <a:pt x="11336" y="11993"/>
                </a:cubicBezTo>
                <a:lnTo>
                  <a:pt x="11336" y="6865"/>
                </a:lnTo>
                <a:lnTo>
                  <a:pt x="10040" y="6865"/>
                </a:lnTo>
                <a:close/>
              </a:path>
            </a:pathLst>
          </a:custGeom>
          <a:solidFill>
            <a:srgbClr val="53535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TextBox 34"/>
          <p:cNvSpPr txBox="1"/>
          <p:nvPr/>
        </p:nvSpPr>
        <p:spPr>
          <a:xfrm>
            <a:off x="7621336" y="1232095"/>
            <a:ext cx="6667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 smtClean="0"/>
              <a:t>A</a:t>
            </a:r>
            <a:endParaRPr dirty="0"/>
          </a:p>
        </p:txBody>
      </p:sp>
      <p:sp>
        <p:nvSpPr>
          <p:cNvPr id="63" name="TextBox 34"/>
          <p:cNvSpPr txBox="1"/>
          <p:nvPr/>
        </p:nvSpPr>
        <p:spPr>
          <a:xfrm>
            <a:off x="6840264" y="1820863"/>
            <a:ext cx="6667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B</a:t>
            </a:r>
          </a:p>
        </p:txBody>
      </p:sp>
      <p:sp>
        <p:nvSpPr>
          <p:cNvPr id="64" name="TextBox 34"/>
          <p:cNvSpPr txBox="1"/>
          <p:nvPr/>
        </p:nvSpPr>
        <p:spPr>
          <a:xfrm>
            <a:off x="6543600" y="2775339"/>
            <a:ext cx="6667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C</a:t>
            </a:r>
          </a:p>
        </p:txBody>
      </p:sp>
      <p:sp>
        <p:nvSpPr>
          <p:cNvPr id="65" name="TextBox 34"/>
          <p:cNvSpPr txBox="1"/>
          <p:nvPr/>
        </p:nvSpPr>
        <p:spPr>
          <a:xfrm>
            <a:off x="6840264" y="3740863"/>
            <a:ext cx="6667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D</a:t>
            </a:r>
          </a:p>
        </p:txBody>
      </p:sp>
      <p:sp>
        <p:nvSpPr>
          <p:cNvPr id="66" name="TextBox 34"/>
          <p:cNvSpPr txBox="1"/>
          <p:nvPr/>
        </p:nvSpPr>
        <p:spPr>
          <a:xfrm>
            <a:off x="7636629" y="4320656"/>
            <a:ext cx="6667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75092" y="0"/>
            <a:ext cx="141690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Mitra" panose="00000400000000000000" pitchFamily="2" charset="-78"/>
              </a:rPr>
              <a:t>نیاز شماره  08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28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9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"/>
                            </p:stCondLst>
                            <p:childTnLst>
                              <p:par>
                                <p:cTn id="1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8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9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00"/>
                            </p:stCondLst>
                            <p:childTnLst>
                              <p:par>
                                <p:cTn id="1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0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4" grpId="1" animBg="1" advAuto="0"/>
      <p:bldP spid="9" grpId="0" animBg="1" advAuto="0"/>
      <p:bldP spid="10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3" grpId="0" animBg="1" advAuto="0"/>
      <p:bldP spid="45" grpId="0" animBg="1" advAuto="0"/>
      <p:bldP spid="47" grpId="0" animBg="1" advAuto="0"/>
      <p:bldP spid="49" grpId="0" animBg="1" advAuto="0"/>
      <p:bldP spid="57" grpId="0" animBg="1" advAuto="0"/>
      <p:bldP spid="58" grpId="0" animBg="1" advAuto="0"/>
      <p:bldP spid="59" grpId="0" animBg="1" advAuto="0"/>
      <p:bldP spid="60" grpId="0" animBg="1" advAuto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velvo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954F72"/>
      </a:accent1>
      <a:accent2>
        <a:srgbClr val="954F72"/>
      </a:accent2>
      <a:accent3>
        <a:srgbClr val="954F72"/>
      </a:accent3>
      <a:accent4>
        <a:srgbClr val="954F72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621</Words>
  <Application>Microsoft Office PowerPoint</Application>
  <PresentationFormat>Widescreen</PresentationFormat>
  <Paragraphs>135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Arial Unicode MS</vt:lpstr>
      <vt:lpstr>맑은 고딕</vt:lpstr>
      <vt:lpstr>Arial</vt:lpstr>
      <vt:lpstr>Arial Rounded MT Bold</vt:lpstr>
      <vt:lpstr>Avenir Next</vt:lpstr>
      <vt:lpstr>B Mitra</vt:lpstr>
      <vt:lpstr>B Nazanin</vt:lpstr>
      <vt:lpstr>B Titr</vt:lpstr>
      <vt:lpstr>Calibri</vt:lpstr>
      <vt:lpstr>Calibri Light</vt:lpstr>
      <vt:lpstr>Impact</vt:lpstr>
      <vt:lpstr>Lato</vt:lpstr>
      <vt:lpstr>Myriad عربي</vt:lpstr>
      <vt:lpstr>nassim-regular</vt:lpstr>
      <vt:lpstr>Open Sans</vt:lpstr>
      <vt:lpstr>Source Sans Pro</vt:lpstr>
      <vt:lpstr>Times New Roman</vt:lpstr>
      <vt:lpstr>Office Theme</vt:lpstr>
      <vt:lpstr>10_Office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اولین طرح افزایش  مشارکت  خانگی و تجاری  در مدیریت بار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مسئله</dc:title>
  <dc:creator>pc</dc:creator>
  <cp:lastModifiedBy>Hoda Maraghei</cp:lastModifiedBy>
  <cp:revision>173</cp:revision>
  <dcterms:created xsi:type="dcterms:W3CDTF">2020-02-15T05:33:36Z</dcterms:created>
  <dcterms:modified xsi:type="dcterms:W3CDTF">2020-07-14T05:36:58Z</dcterms:modified>
</cp:coreProperties>
</file>